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AB12BA-2CFD-47C7-9FB0-6E69CBEF96A0}" v="20" dt="2021-12-05T18:16:02.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0" d="100"/>
          <a:sy n="70" d="100"/>
        </p:scale>
        <p:origin x="4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E88B8F-D7F9-4A1A-AF2A-F12286730E4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BC66130-21DB-4064-8BD9-2A77027FE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BFD83ED3-75E4-4190-8EA5-02E949ABC58C}"/>
              </a:ext>
            </a:extLst>
          </p:cNvPr>
          <p:cNvSpPr>
            <a:spLocks noGrp="1"/>
          </p:cNvSpPr>
          <p:nvPr>
            <p:ph type="dt" sz="half" idx="10"/>
          </p:nvPr>
        </p:nvSpPr>
        <p:spPr/>
        <p:txBody>
          <a:bodyPr/>
          <a:lstStyle/>
          <a:p>
            <a:fld id="{74266B85-E5B4-4AD3-9679-0E997AB63614}" type="datetimeFigureOut">
              <a:rPr lang="nb-NO" smtClean="0"/>
              <a:t>10.12.2021</a:t>
            </a:fld>
            <a:endParaRPr lang="nb-NO"/>
          </a:p>
        </p:txBody>
      </p:sp>
      <p:sp>
        <p:nvSpPr>
          <p:cNvPr id="5" name="Plassholder for bunntekst 4">
            <a:extLst>
              <a:ext uri="{FF2B5EF4-FFF2-40B4-BE49-F238E27FC236}">
                <a16:creationId xmlns:a16="http://schemas.microsoft.com/office/drawing/2014/main" id="{ACCF0FAD-A6C8-4505-ADE9-5EFC94D4AF1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16B2509-8BBE-4434-A965-82CED114FF99}"/>
              </a:ext>
            </a:extLst>
          </p:cNvPr>
          <p:cNvSpPr>
            <a:spLocks noGrp="1"/>
          </p:cNvSpPr>
          <p:nvPr>
            <p:ph type="sldNum" sz="quarter" idx="12"/>
          </p:nvPr>
        </p:nvSpPr>
        <p:spPr/>
        <p:txBody>
          <a:bodyPr/>
          <a:lstStyle/>
          <a:p>
            <a:fld id="{0CC743FD-843D-49AF-9A62-7E3C40F0835C}" type="slidenum">
              <a:rPr lang="nb-NO" smtClean="0"/>
              <a:t>‹#›</a:t>
            </a:fld>
            <a:endParaRPr lang="nb-NO"/>
          </a:p>
        </p:txBody>
      </p:sp>
    </p:spTree>
    <p:extLst>
      <p:ext uri="{BB962C8B-B14F-4D97-AF65-F5344CB8AC3E}">
        <p14:creationId xmlns:p14="http://schemas.microsoft.com/office/powerpoint/2010/main" val="348983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243A25-F23C-482E-A9CC-48FF1B9A660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1386F5F-7646-44D4-A499-B03615DB2864}"/>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27F5B06-C563-4DB2-B0D0-7A82D9FF712C}"/>
              </a:ext>
            </a:extLst>
          </p:cNvPr>
          <p:cNvSpPr>
            <a:spLocks noGrp="1"/>
          </p:cNvSpPr>
          <p:nvPr>
            <p:ph type="dt" sz="half" idx="10"/>
          </p:nvPr>
        </p:nvSpPr>
        <p:spPr/>
        <p:txBody>
          <a:bodyPr/>
          <a:lstStyle/>
          <a:p>
            <a:fld id="{74266B85-E5B4-4AD3-9679-0E997AB63614}" type="datetimeFigureOut">
              <a:rPr lang="nb-NO" smtClean="0"/>
              <a:t>10.12.2021</a:t>
            </a:fld>
            <a:endParaRPr lang="nb-NO"/>
          </a:p>
        </p:txBody>
      </p:sp>
      <p:sp>
        <p:nvSpPr>
          <p:cNvPr id="5" name="Plassholder for bunntekst 4">
            <a:extLst>
              <a:ext uri="{FF2B5EF4-FFF2-40B4-BE49-F238E27FC236}">
                <a16:creationId xmlns:a16="http://schemas.microsoft.com/office/drawing/2014/main" id="{25B6CB93-276B-4AA6-99A5-D0ED4F43098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C82AD09-1A45-4182-821F-895FFA0E0997}"/>
              </a:ext>
            </a:extLst>
          </p:cNvPr>
          <p:cNvSpPr>
            <a:spLocks noGrp="1"/>
          </p:cNvSpPr>
          <p:nvPr>
            <p:ph type="sldNum" sz="quarter" idx="12"/>
          </p:nvPr>
        </p:nvSpPr>
        <p:spPr/>
        <p:txBody>
          <a:bodyPr/>
          <a:lstStyle/>
          <a:p>
            <a:fld id="{0CC743FD-843D-49AF-9A62-7E3C40F0835C}" type="slidenum">
              <a:rPr lang="nb-NO" smtClean="0"/>
              <a:t>‹#›</a:t>
            </a:fld>
            <a:endParaRPr lang="nb-NO"/>
          </a:p>
        </p:txBody>
      </p:sp>
    </p:spTree>
    <p:extLst>
      <p:ext uri="{BB962C8B-B14F-4D97-AF65-F5344CB8AC3E}">
        <p14:creationId xmlns:p14="http://schemas.microsoft.com/office/powerpoint/2010/main" val="157197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69987C24-51E2-4D5E-AFCA-F337AF0E265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1CBC230-C8D2-468B-B1B6-D82F16E6C5EF}"/>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656E0F9-51C4-4263-9201-7E20C52993A2}"/>
              </a:ext>
            </a:extLst>
          </p:cNvPr>
          <p:cNvSpPr>
            <a:spLocks noGrp="1"/>
          </p:cNvSpPr>
          <p:nvPr>
            <p:ph type="dt" sz="half" idx="10"/>
          </p:nvPr>
        </p:nvSpPr>
        <p:spPr/>
        <p:txBody>
          <a:bodyPr/>
          <a:lstStyle/>
          <a:p>
            <a:fld id="{74266B85-E5B4-4AD3-9679-0E997AB63614}" type="datetimeFigureOut">
              <a:rPr lang="nb-NO" smtClean="0"/>
              <a:t>10.12.2021</a:t>
            </a:fld>
            <a:endParaRPr lang="nb-NO"/>
          </a:p>
        </p:txBody>
      </p:sp>
      <p:sp>
        <p:nvSpPr>
          <p:cNvPr id="5" name="Plassholder for bunntekst 4">
            <a:extLst>
              <a:ext uri="{FF2B5EF4-FFF2-40B4-BE49-F238E27FC236}">
                <a16:creationId xmlns:a16="http://schemas.microsoft.com/office/drawing/2014/main" id="{A5D18194-55B2-4041-BD20-43DF5D77057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DA20A71-BAF0-4A82-9E0D-6A85EA88F431}"/>
              </a:ext>
            </a:extLst>
          </p:cNvPr>
          <p:cNvSpPr>
            <a:spLocks noGrp="1"/>
          </p:cNvSpPr>
          <p:nvPr>
            <p:ph type="sldNum" sz="quarter" idx="12"/>
          </p:nvPr>
        </p:nvSpPr>
        <p:spPr/>
        <p:txBody>
          <a:bodyPr/>
          <a:lstStyle/>
          <a:p>
            <a:fld id="{0CC743FD-843D-49AF-9A62-7E3C40F0835C}" type="slidenum">
              <a:rPr lang="nb-NO" smtClean="0"/>
              <a:t>‹#›</a:t>
            </a:fld>
            <a:endParaRPr lang="nb-NO"/>
          </a:p>
        </p:txBody>
      </p:sp>
    </p:spTree>
    <p:extLst>
      <p:ext uri="{BB962C8B-B14F-4D97-AF65-F5344CB8AC3E}">
        <p14:creationId xmlns:p14="http://schemas.microsoft.com/office/powerpoint/2010/main" val="280398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9F939B-A6DC-4FB0-86A3-AB6059678CF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5460636-027B-4523-9686-3EEB0767417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8883924-594E-47E1-9F61-8E0C174EC028}"/>
              </a:ext>
            </a:extLst>
          </p:cNvPr>
          <p:cNvSpPr>
            <a:spLocks noGrp="1"/>
          </p:cNvSpPr>
          <p:nvPr>
            <p:ph type="dt" sz="half" idx="10"/>
          </p:nvPr>
        </p:nvSpPr>
        <p:spPr/>
        <p:txBody>
          <a:bodyPr/>
          <a:lstStyle/>
          <a:p>
            <a:fld id="{74266B85-E5B4-4AD3-9679-0E997AB63614}" type="datetimeFigureOut">
              <a:rPr lang="nb-NO" smtClean="0"/>
              <a:t>10.12.2021</a:t>
            </a:fld>
            <a:endParaRPr lang="nb-NO"/>
          </a:p>
        </p:txBody>
      </p:sp>
      <p:sp>
        <p:nvSpPr>
          <p:cNvPr id="5" name="Plassholder for bunntekst 4">
            <a:extLst>
              <a:ext uri="{FF2B5EF4-FFF2-40B4-BE49-F238E27FC236}">
                <a16:creationId xmlns:a16="http://schemas.microsoft.com/office/drawing/2014/main" id="{582659C2-E8E6-44F9-9BEF-9A8168B0561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48B621F-36F8-45EC-84E1-8BC5C38803B9}"/>
              </a:ext>
            </a:extLst>
          </p:cNvPr>
          <p:cNvSpPr>
            <a:spLocks noGrp="1"/>
          </p:cNvSpPr>
          <p:nvPr>
            <p:ph type="sldNum" sz="quarter" idx="12"/>
          </p:nvPr>
        </p:nvSpPr>
        <p:spPr/>
        <p:txBody>
          <a:bodyPr/>
          <a:lstStyle/>
          <a:p>
            <a:fld id="{0CC743FD-843D-49AF-9A62-7E3C40F0835C}" type="slidenum">
              <a:rPr lang="nb-NO" smtClean="0"/>
              <a:t>‹#›</a:t>
            </a:fld>
            <a:endParaRPr lang="nb-NO"/>
          </a:p>
        </p:txBody>
      </p:sp>
    </p:spTree>
    <p:extLst>
      <p:ext uri="{BB962C8B-B14F-4D97-AF65-F5344CB8AC3E}">
        <p14:creationId xmlns:p14="http://schemas.microsoft.com/office/powerpoint/2010/main" val="2240556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673C95-C778-434B-B00A-3FD2771E668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ED88A44-449B-494F-AEF7-BFCF0E44F7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5D8193D-20F9-4CDA-9B8B-590CA9305EC7}"/>
              </a:ext>
            </a:extLst>
          </p:cNvPr>
          <p:cNvSpPr>
            <a:spLocks noGrp="1"/>
          </p:cNvSpPr>
          <p:nvPr>
            <p:ph type="dt" sz="half" idx="10"/>
          </p:nvPr>
        </p:nvSpPr>
        <p:spPr/>
        <p:txBody>
          <a:bodyPr/>
          <a:lstStyle/>
          <a:p>
            <a:fld id="{74266B85-E5B4-4AD3-9679-0E997AB63614}" type="datetimeFigureOut">
              <a:rPr lang="nb-NO" smtClean="0"/>
              <a:t>10.12.2021</a:t>
            </a:fld>
            <a:endParaRPr lang="nb-NO"/>
          </a:p>
        </p:txBody>
      </p:sp>
      <p:sp>
        <p:nvSpPr>
          <p:cNvPr id="5" name="Plassholder for bunntekst 4">
            <a:extLst>
              <a:ext uri="{FF2B5EF4-FFF2-40B4-BE49-F238E27FC236}">
                <a16:creationId xmlns:a16="http://schemas.microsoft.com/office/drawing/2014/main" id="{9C412FC2-472F-4777-8AFF-8B4062389A5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00191C1-8D7B-4F7F-98B3-AF2437751A23}"/>
              </a:ext>
            </a:extLst>
          </p:cNvPr>
          <p:cNvSpPr>
            <a:spLocks noGrp="1"/>
          </p:cNvSpPr>
          <p:nvPr>
            <p:ph type="sldNum" sz="quarter" idx="12"/>
          </p:nvPr>
        </p:nvSpPr>
        <p:spPr/>
        <p:txBody>
          <a:bodyPr/>
          <a:lstStyle/>
          <a:p>
            <a:fld id="{0CC743FD-843D-49AF-9A62-7E3C40F0835C}" type="slidenum">
              <a:rPr lang="nb-NO" smtClean="0"/>
              <a:t>‹#›</a:t>
            </a:fld>
            <a:endParaRPr lang="nb-NO"/>
          </a:p>
        </p:txBody>
      </p:sp>
    </p:spTree>
    <p:extLst>
      <p:ext uri="{BB962C8B-B14F-4D97-AF65-F5344CB8AC3E}">
        <p14:creationId xmlns:p14="http://schemas.microsoft.com/office/powerpoint/2010/main" val="281826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84C06A-A04F-49CC-BEF4-8C937B594E9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0506875-224B-4DAB-BF02-A21C4FFA262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80F3327-9762-40B1-BC72-EAEB800F6A4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1DD6B45-7113-4976-AC8D-D36ECCDFE2BA}"/>
              </a:ext>
            </a:extLst>
          </p:cNvPr>
          <p:cNvSpPr>
            <a:spLocks noGrp="1"/>
          </p:cNvSpPr>
          <p:nvPr>
            <p:ph type="dt" sz="half" idx="10"/>
          </p:nvPr>
        </p:nvSpPr>
        <p:spPr/>
        <p:txBody>
          <a:bodyPr/>
          <a:lstStyle/>
          <a:p>
            <a:fld id="{74266B85-E5B4-4AD3-9679-0E997AB63614}" type="datetimeFigureOut">
              <a:rPr lang="nb-NO" smtClean="0"/>
              <a:t>10.12.2021</a:t>
            </a:fld>
            <a:endParaRPr lang="nb-NO"/>
          </a:p>
        </p:txBody>
      </p:sp>
      <p:sp>
        <p:nvSpPr>
          <p:cNvPr id="6" name="Plassholder for bunntekst 5">
            <a:extLst>
              <a:ext uri="{FF2B5EF4-FFF2-40B4-BE49-F238E27FC236}">
                <a16:creationId xmlns:a16="http://schemas.microsoft.com/office/drawing/2014/main" id="{9CB7AC4E-F50A-441D-ADD7-01139CBB137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0422D6D-A0F2-4176-AA2C-694492A480D9}"/>
              </a:ext>
            </a:extLst>
          </p:cNvPr>
          <p:cNvSpPr>
            <a:spLocks noGrp="1"/>
          </p:cNvSpPr>
          <p:nvPr>
            <p:ph type="sldNum" sz="quarter" idx="12"/>
          </p:nvPr>
        </p:nvSpPr>
        <p:spPr/>
        <p:txBody>
          <a:bodyPr/>
          <a:lstStyle/>
          <a:p>
            <a:fld id="{0CC743FD-843D-49AF-9A62-7E3C40F0835C}" type="slidenum">
              <a:rPr lang="nb-NO" smtClean="0"/>
              <a:t>‹#›</a:t>
            </a:fld>
            <a:endParaRPr lang="nb-NO"/>
          </a:p>
        </p:txBody>
      </p:sp>
    </p:spTree>
    <p:extLst>
      <p:ext uri="{BB962C8B-B14F-4D97-AF65-F5344CB8AC3E}">
        <p14:creationId xmlns:p14="http://schemas.microsoft.com/office/powerpoint/2010/main" val="143871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C9E378-DB9F-4B20-BCB9-9BE86EA54A4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48082E9-EEA1-4AAA-A9A2-D0637109B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5FA74D28-18CB-4C93-AFAA-C269977F501C}"/>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15A6C28-960A-4219-84D1-2768C64EA6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085A907-3910-43AC-88A3-EEF851569FC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E6042A59-2830-4BF3-BB49-F401F77E1C5A}"/>
              </a:ext>
            </a:extLst>
          </p:cNvPr>
          <p:cNvSpPr>
            <a:spLocks noGrp="1"/>
          </p:cNvSpPr>
          <p:nvPr>
            <p:ph type="dt" sz="half" idx="10"/>
          </p:nvPr>
        </p:nvSpPr>
        <p:spPr/>
        <p:txBody>
          <a:bodyPr/>
          <a:lstStyle/>
          <a:p>
            <a:fld id="{74266B85-E5B4-4AD3-9679-0E997AB63614}" type="datetimeFigureOut">
              <a:rPr lang="nb-NO" smtClean="0"/>
              <a:t>10.12.2021</a:t>
            </a:fld>
            <a:endParaRPr lang="nb-NO"/>
          </a:p>
        </p:txBody>
      </p:sp>
      <p:sp>
        <p:nvSpPr>
          <p:cNvPr id="8" name="Plassholder for bunntekst 7">
            <a:extLst>
              <a:ext uri="{FF2B5EF4-FFF2-40B4-BE49-F238E27FC236}">
                <a16:creationId xmlns:a16="http://schemas.microsoft.com/office/drawing/2014/main" id="{59E9B342-0D2F-496E-91D4-63C5151A022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C768281-4B46-4458-90FA-946AB087DD30}"/>
              </a:ext>
            </a:extLst>
          </p:cNvPr>
          <p:cNvSpPr>
            <a:spLocks noGrp="1"/>
          </p:cNvSpPr>
          <p:nvPr>
            <p:ph type="sldNum" sz="quarter" idx="12"/>
          </p:nvPr>
        </p:nvSpPr>
        <p:spPr/>
        <p:txBody>
          <a:bodyPr/>
          <a:lstStyle/>
          <a:p>
            <a:fld id="{0CC743FD-843D-49AF-9A62-7E3C40F0835C}" type="slidenum">
              <a:rPr lang="nb-NO" smtClean="0"/>
              <a:t>‹#›</a:t>
            </a:fld>
            <a:endParaRPr lang="nb-NO"/>
          </a:p>
        </p:txBody>
      </p:sp>
    </p:spTree>
    <p:extLst>
      <p:ext uri="{BB962C8B-B14F-4D97-AF65-F5344CB8AC3E}">
        <p14:creationId xmlns:p14="http://schemas.microsoft.com/office/powerpoint/2010/main" val="156338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3CE8DA-E664-4F8C-BC75-F2875CACD06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E123C5B-FE8D-4875-BF9E-5C990F880C5E}"/>
              </a:ext>
            </a:extLst>
          </p:cNvPr>
          <p:cNvSpPr>
            <a:spLocks noGrp="1"/>
          </p:cNvSpPr>
          <p:nvPr>
            <p:ph type="dt" sz="half" idx="10"/>
          </p:nvPr>
        </p:nvSpPr>
        <p:spPr/>
        <p:txBody>
          <a:bodyPr/>
          <a:lstStyle/>
          <a:p>
            <a:fld id="{74266B85-E5B4-4AD3-9679-0E997AB63614}" type="datetimeFigureOut">
              <a:rPr lang="nb-NO" smtClean="0"/>
              <a:t>10.12.2021</a:t>
            </a:fld>
            <a:endParaRPr lang="nb-NO"/>
          </a:p>
        </p:txBody>
      </p:sp>
      <p:sp>
        <p:nvSpPr>
          <p:cNvPr id="4" name="Plassholder for bunntekst 3">
            <a:extLst>
              <a:ext uri="{FF2B5EF4-FFF2-40B4-BE49-F238E27FC236}">
                <a16:creationId xmlns:a16="http://schemas.microsoft.com/office/drawing/2014/main" id="{C673225E-039D-4472-A594-D3817998B68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3DB0A05-B81B-4777-BA26-8E02059F2A26}"/>
              </a:ext>
            </a:extLst>
          </p:cNvPr>
          <p:cNvSpPr>
            <a:spLocks noGrp="1"/>
          </p:cNvSpPr>
          <p:nvPr>
            <p:ph type="sldNum" sz="quarter" idx="12"/>
          </p:nvPr>
        </p:nvSpPr>
        <p:spPr/>
        <p:txBody>
          <a:bodyPr/>
          <a:lstStyle/>
          <a:p>
            <a:fld id="{0CC743FD-843D-49AF-9A62-7E3C40F0835C}" type="slidenum">
              <a:rPr lang="nb-NO" smtClean="0"/>
              <a:t>‹#›</a:t>
            </a:fld>
            <a:endParaRPr lang="nb-NO"/>
          </a:p>
        </p:txBody>
      </p:sp>
    </p:spTree>
    <p:extLst>
      <p:ext uri="{BB962C8B-B14F-4D97-AF65-F5344CB8AC3E}">
        <p14:creationId xmlns:p14="http://schemas.microsoft.com/office/powerpoint/2010/main" val="415879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8391A1D-A67B-4C56-931E-DC9E35F55A50}"/>
              </a:ext>
            </a:extLst>
          </p:cNvPr>
          <p:cNvSpPr>
            <a:spLocks noGrp="1"/>
          </p:cNvSpPr>
          <p:nvPr>
            <p:ph type="dt" sz="half" idx="10"/>
          </p:nvPr>
        </p:nvSpPr>
        <p:spPr/>
        <p:txBody>
          <a:bodyPr/>
          <a:lstStyle/>
          <a:p>
            <a:fld id="{74266B85-E5B4-4AD3-9679-0E997AB63614}" type="datetimeFigureOut">
              <a:rPr lang="nb-NO" smtClean="0"/>
              <a:t>10.12.2021</a:t>
            </a:fld>
            <a:endParaRPr lang="nb-NO"/>
          </a:p>
        </p:txBody>
      </p:sp>
      <p:sp>
        <p:nvSpPr>
          <p:cNvPr id="3" name="Plassholder for bunntekst 2">
            <a:extLst>
              <a:ext uri="{FF2B5EF4-FFF2-40B4-BE49-F238E27FC236}">
                <a16:creationId xmlns:a16="http://schemas.microsoft.com/office/drawing/2014/main" id="{D4F45BE9-B654-4313-A55E-9B19F8CED4A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4B398E2-9C79-4095-A8C1-6F4A8A8D8529}"/>
              </a:ext>
            </a:extLst>
          </p:cNvPr>
          <p:cNvSpPr>
            <a:spLocks noGrp="1"/>
          </p:cNvSpPr>
          <p:nvPr>
            <p:ph type="sldNum" sz="quarter" idx="12"/>
          </p:nvPr>
        </p:nvSpPr>
        <p:spPr/>
        <p:txBody>
          <a:bodyPr/>
          <a:lstStyle/>
          <a:p>
            <a:fld id="{0CC743FD-843D-49AF-9A62-7E3C40F0835C}" type="slidenum">
              <a:rPr lang="nb-NO" smtClean="0"/>
              <a:t>‹#›</a:t>
            </a:fld>
            <a:endParaRPr lang="nb-NO"/>
          </a:p>
        </p:txBody>
      </p:sp>
    </p:spTree>
    <p:extLst>
      <p:ext uri="{BB962C8B-B14F-4D97-AF65-F5344CB8AC3E}">
        <p14:creationId xmlns:p14="http://schemas.microsoft.com/office/powerpoint/2010/main" val="278675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639509-7450-4BB0-9851-04DD8AB67D6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AD7C2FA-4F10-4DCC-B7F8-8A4B0B41EC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00DF63C-69D1-4D28-A3AA-96D29D0B1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1F68552-1560-45C5-89C8-EBA1B3BCE33C}"/>
              </a:ext>
            </a:extLst>
          </p:cNvPr>
          <p:cNvSpPr>
            <a:spLocks noGrp="1"/>
          </p:cNvSpPr>
          <p:nvPr>
            <p:ph type="dt" sz="half" idx="10"/>
          </p:nvPr>
        </p:nvSpPr>
        <p:spPr/>
        <p:txBody>
          <a:bodyPr/>
          <a:lstStyle/>
          <a:p>
            <a:fld id="{74266B85-E5B4-4AD3-9679-0E997AB63614}" type="datetimeFigureOut">
              <a:rPr lang="nb-NO" smtClean="0"/>
              <a:t>10.12.2021</a:t>
            </a:fld>
            <a:endParaRPr lang="nb-NO"/>
          </a:p>
        </p:txBody>
      </p:sp>
      <p:sp>
        <p:nvSpPr>
          <p:cNvPr id="6" name="Plassholder for bunntekst 5">
            <a:extLst>
              <a:ext uri="{FF2B5EF4-FFF2-40B4-BE49-F238E27FC236}">
                <a16:creationId xmlns:a16="http://schemas.microsoft.com/office/drawing/2014/main" id="{83936D8D-80E8-4583-B6DF-33BFEB548CC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B8FFCFD-3759-46A5-8375-1F08B451A2B4}"/>
              </a:ext>
            </a:extLst>
          </p:cNvPr>
          <p:cNvSpPr>
            <a:spLocks noGrp="1"/>
          </p:cNvSpPr>
          <p:nvPr>
            <p:ph type="sldNum" sz="quarter" idx="12"/>
          </p:nvPr>
        </p:nvSpPr>
        <p:spPr/>
        <p:txBody>
          <a:bodyPr/>
          <a:lstStyle/>
          <a:p>
            <a:fld id="{0CC743FD-843D-49AF-9A62-7E3C40F0835C}" type="slidenum">
              <a:rPr lang="nb-NO" smtClean="0"/>
              <a:t>‹#›</a:t>
            </a:fld>
            <a:endParaRPr lang="nb-NO"/>
          </a:p>
        </p:txBody>
      </p:sp>
    </p:spTree>
    <p:extLst>
      <p:ext uri="{BB962C8B-B14F-4D97-AF65-F5344CB8AC3E}">
        <p14:creationId xmlns:p14="http://schemas.microsoft.com/office/powerpoint/2010/main" val="109772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7D84BF-7DFF-4ED4-86DA-9883FAF49EB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3AAD359-8216-4D9E-A6B2-91F90BF939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76FAEF7-3831-4AA7-B474-F9956665E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F7D9696-5409-4B83-A7E5-4E9C0ED80432}"/>
              </a:ext>
            </a:extLst>
          </p:cNvPr>
          <p:cNvSpPr>
            <a:spLocks noGrp="1"/>
          </p:cNvSpPr>
          <p:nvPr>
            <p:ph type="dt" sz="half" idx="10"/>
          </p:nvPr>
        </p:nvSpPr>
        <p:spPr/>
        <p:txBody>
          <a:bodyPr/>
          <a:lstStyle/>
          <a:p>
            <a:fld id="{74266B85-E5B4-4AD3-9679-0E997AB63614}" type="datetimeFigureOut">
              <a:rPr lang="nb-NO" smtClean="0"/>
              <a:t>10.12.2021</a:t>
            </a:fld>
            <a:endParaRPr lang="nb-NO"/>
          </a:p>
        </p:txBody>
      </p:sp>
      <p:sp>
        <p:nvSpPr>
          <p:cNvPr id="6" name="Plassholder for bunntekst 5">
            <a:extLst>
              <a:ext uri="{FF2B5EF4-FFF2-40B4-BE49-F238E27FC236}">
                <a16:creationId xmlns:a16="http://schemas.microsoft.com/office/drawing/2014/main" id="{D1D7C875-103B-4F3A-89C9-80AA5C0FFA3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6D528ED-C0CB-4D12-838B-8B63F1E1FF85}"/>
              </a:ext>
            </a:extLst>
          </p:cNvPr>
          <p:cNvSpPr>
            <a:spLocks noGrp="1"/>
          </p:cNvSpPr>
          <p:nvPr>
            <p:ph type="sldNum" sz="quarter" idx="12"/>
          </p:nvPr>
        </p:nvSpPr>
        <p:spPr/>
        <p:txBody>
          <a:bodyPr/>
          <a:lstStyle/>
          <a:p>
            <a:fld id="{0CC743FD-843D-49AF-9A62-7E3C40F0835C}" type="slidenum">
              <a:rPr lang="nb-NO" smtClean="0"/>
              <a:t>‹#›</a:t>
            </a:fld>
            <a:endParaRPr lang="nb-NO"/>
          </a:p>
        </p:txBody>
      </p:sp>
    </p:spTree>
    <p:extLst>
      <p:ext uri="{BB962C8B-B14F-4D97-AF65-F5344CB8AC3E}">
        <p14:creationId xmlns:p14="http://schemas.microsoft.com/office/powerpoint/2010/main" val="337767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2E948C2-202C-40BD-AB7C-3808BA054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9AEC7CD-E1D8-4618-82F3-E27E0D1AB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449C90C-02E4-4BEA-A1D3-156A5CA31E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66B85-E5B4-4AD3-9679-0E997AB63614}" type="datetimeFigureOut">
              <a:rPr lang="nb-NO" smtClean="0"/>
              <a:t>10.12.2021</a:t>
            </a:fld>
            <a:endParaRPr lang="nb-NO"/>
          </a:p>
        </p:txBody>
      </p:sp>
      <p:sp>
        <p:nvSpPr>
          <p:cNvPr id="5" name="Plassholder for bunntekst 4">
            <a:extLst>
              <a:ext uri="{FF2B5EF4-FFF2-40B4-BE49-F238E27FC236}">
                <a16:creationId xmlns:a16="http://schemas.microsoft.com/office/drawing/2014/main" id="{B99B7384-C580-4762-99EE-E34B6A287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2F8D0F3-9C17-4601-8EE0-780BAB0CA7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743FD-843D-49AF-9A62-7E3C40F0835C}" type="slidenum">
              <a:rPr lang="nb-NO" smtClean="0"/>
              <a:t>‹#›</a:t>
            </a:fld>
            <a:endParaRPr lang="nb-NO"/>
          </a:p>
        </p:txBody>
      </p:sp>
    </p:spTree>
    <p:extLst>
      <p:ext uri="{BB962C8B-B14F-4D97-AF65-F5344CB8AC3E}">
        <p14:creationId xmlns:p14="http://schemas.microsoft.com/office/powerpoint/2010/main" val="275590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sv/photo/527095"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no.abcdef.wiki/wiki/Deccan_thorn_scrub_forests" TargetMode="External"/><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gress, natur, fjell, utendørs&#10;&#10;Automatisk generert beskrivelse">
            <a:extLst>
              <a:ext uri="{FF2B5EF4-FFF2-40B4-BE49-F238E27FC236}">
                <a16:creationId xmlns:a16="http://schemas.microsoft.com/office/drawing/2014/main" id="{CF0F4CFE-DF7A-4119-8F43-B34D47CC3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Sylinder 3">
            <a:extLst>
              <a:ext uri="{FF2B5EF4-FFF2-40B4-BE49-F238E27FC236}">
                <a16:creationId xmlns:a16="http://schemas.microsoft.com/office/drawing/2014/main" id="{119AEFCB-504B-479C-94E5-D2EC5A91C855}"/>
              </a:ext>
            </a:extLst>
          </p:cNvPr>
          <p:cNvSpPr txBox="1"/>
          <p:nvPr/>
        </p:nvSpPr>
        <p:spPr>
          <a:xfrm>
            <a:off x="243281" y="293615"/>
            <a:ext cx="11845255" cy="1938992"/>
          </a:xfrm>
          <a:prstGeom prst="rect">
            <a:avLst/>
          </a:prstGeom>
          <a:noFill/>
        </p:spPr>
        <p:txBody>
          <a:bodyPr wrap="square" rtlCol="0">
            <a:spAutoFit/>
          </a:bodyPr>
          <a:lstStyle/>
          <a:p>
            <a:r>
              <a:rPr lang="nb-NO" sz="6000" dirty="0"/>
              <a:t>HVORDAN KAN KOMMUNENE SIKRE AT MATJORDA BLIR TATT VARE PÅ?</a:t>
            </a:r>
          </a:p>
        </p:txBody>
      </p:sp>
    </p:spTree>
    <p:extLst>
      <p:ext uri="{BB962C8B-B14F-4D97-AF65-F5344CB8AC3E}">
        <p14:creationId xmlns:p14="http://schemas.microsoft.com/office/powerpoint/2010/main" val="153832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e 2" descr="Et bilde som inneholder himmel, utendørs, gress, natur&#10;&#10;Automatisk generert beskrivelse">
            <a:extLst>
              <a:ext uri="{FF2B5EF4-FFF2-40B4-BE49-F238E27FC236}">
                <a16:creationId xmlns:a16="http://schemas.microsoft.com/office/drawing/2014/main" id="{431A75FF-5AFE-4DFE-AF3F-1B2108F1E676}"/>
              </a:ext>
            </a:extLst>
          </p:cNvPr>
          <p:cNvPicPr>
            <a:picLocks noChangeAspect="1"/>
          </p:cNvPicPr>
          <p:nvPr/>
        </p:nvPicPr>
        <p:blipFill rotWithShape="1">
          <a:blip r:embed="rId2">
            <a:extLst>
              <a:ext uri="{28A0092B-C50C-407E-A947-70E740481C1C}">
                <a14:useLocalDpi xmlns:a14="http://schemas.microsoft.com/office/drawing/2010/main" val="0"/>
              </a:ext>
            </a:extLst>
          </a:blip>
          <a:srcRect t="50498" b="19273"/>
          <a:stretch/>
        </p:blipFill>
        <p:spPr>
          <a:xfrm>
            <a:off x="20" y="1282"/>
            <a:ext cx="12191980" cy="6856718"/>
          </a:xfrm>
          <a:prstGeom prst="rect">
            <a:avLst/>
          </a:prstGeom>
        </p:spPr>
      </p:pic>
      <p:sp>
        <p:nvSpPr>
          <p:cNvPr id="4" name="TekstSylinder 3">
            <a:extLst>
              <a:ext uri="{FF2B5EF4-FFF2-40B4-BE49-F238E27FC236}">
                <a16:creationId xmlns:a16="http://schemas.microsoft.com/office/drawing/2014/main" id="{6C6C72E5-064D-483A-B1E8-01FA4DD70683}"/>
              </a:ext>
            </a:extLst>
          </p:cNvPr>
          <p:cNvSpPr txBox="1"/>
          <p:nvPr/>
        </p:nvSpPr>
        <p:spPr>
          <a:xfrm>
            <a:off x="151002" y="260059"/>
            <a:ext cx="11870422" cy="6309420"/>
          </a:xfrm>
          <a:prstGeom prst="rect">
            <a:avLst/>
          </a:prstGeom>
          <a:noFill/>
        </p:spPr>
        <p:txBody>
          <a:bodyPr wrap="square" rtlCol="0">
            <a:spAutoFit/>
          </a:bodyPr>
          <a:lstStyle/>
          <a:p>
            <a:pPr marL="285750" indent="-285750">
              <a:buFont typeface="Arial" panose="020B0604020202020204" pitchFamily="34" charset="0"/>
              <a:buChar char="•"/>
            </a:pPr>
            <a:r>
              <a:rPr lang="nb-NO" sz="2400" dirty="0">
                <a:solidFill>
                  <a:srgbClr val="00B0F0"/>
                </a:solidFill>
              </a:rPr>
              <a:t>DYRKAJORD= GRUNNLAGET FOR ALL MATPRODUKSJON I LANDBRUKET. NORGE ETT AV DE LANDENE MED MINST DYRKAJORD SETT I FORHOLD TIL TOTALAREAL, KUN 3%</a:t>
            </a:r>
          </a:p>
          <a:p>
            <a:pPr marL="285750" indent="-285750">
              <a:buFont typeface="Arial" panose="020B0604020202020204" pitchFamily="34" charset="0"/>
              <a:buChar char="•"/>
            </a:pPr>
            <a:endParaRPr lang="nb-NO" sz="2400" dirty="0">
              <a:solidFill>
                <a:srgbClr val="00B0F0"/>
              </a:solidFill>
            </a:endParaRPr>
          </a:p>
          <a:p>
            <a:pPr marL="285750" indent="-285750">
              <a:buFont typeface="Arial" panose="020B0604020202020204" pitchFamily="34" charset="0"/>
              <a:buChar char="•"/>
            </a:pPr>
            <a:r>
              <a:rPr lang="nb-NO" sz="2400" dirty="0">
                <a:solidFill>
                  <a:srgbClr val="00B0F0"/>
                </a:solidFill>
              </a:rPr>
              <a:t>MØRE OG ROMSDAL FYLKE VEDTOK I JORDBRUKSMELDINGEN I 2017 EN MÅLSETNING OM MAKS OMDISPONERING PÅ 200 MÅL PR,ÅR INNEN 2021.</a:t>
            </a:r>
          </a:p>
          <a:p>
            <a:pPr marL="285750" indent="-285750">
              <a:buFont typeface="Arial" panose="020B0604020202020204" pitchFamily="34" charset="0"/>
              <a:buChar char="•"/>
            </a:pPr>
            <a:endParaRPr lang="nb-NO" sz="2400" dirty="0">
              <a:solidFill>
                <a:srgbClr val="00B0F0"/>
              </a:solidFill>
            </a:endParaRPr>
          </a:p>
          <a:p>
            <a:pPr marL="285750" indent="-285750">
              <a:buFont typeface="Arial" panose="020B0604020202020204" pitchFamily="34" charset="0"/>
              <a:buChar char="•"/>
            </a:pPr>
            <a:r>
              <a:rPr lang="nb-NO" sz="2400" dirty="0">
                <a:solidFill>
                  <a:srgbClr val="00B0F0"/>
                </a:solidFill>
              </a:rPr>
              <a:t>NÅDDE MÅLET ALLEREDE I 2018. </a:t>
            </a:r>
          </a:p>
          <a:p>
            <a:pPr marL="285750" indent="-285750">
              <a:buFont typeface="Arial" panose="020B0604020202020204" pitchFamily="34" charset="0"/>
              <a:buChar char="•"/>
            </a:pPr>
            <a:endParaRPr lang="nb-NO" sz="2400" dirty="0">
              <a:solidFill>
                <a:srgbClr val="00B0F0"/>
              </a:solidFill>
            </a:endParaRPr>
          </a:p>
          <a:p>
            <a:pPr marL="285750" indent="-285750">
              <a:buFont typeface="Arial" panose="020B0604020202020204" pitchFamily="34" charset="0"/>
              <a:buChar char="•"/>
            </a:pPr>
            <a:r>
              <a:rPr lang="nb-NO" sz="2400" dirty="0">
                <a:solidFill>
                  <a:srgbClr val="00B0F0"/>
                </a:solidFill>
              </a:rPr>
              <a:t>OPPLEVER BRA FOKUS BÅDE BLANT MANGE KOMMUNER OG HOS FYLKESMANNEN OM ETT STERKT JORDVERN OG MATJORDAS BETYDNING FOR SAMFUNNET PÅ KORT OG LANG SIKT.</a:t>
            </a:r>
          </a:p>
          <a:p>
            <a:pPr marL="285750" indent="-285750">
              <a:buFont typeface="Arial" panose="020B0604020202020204" pitchFamily="34" charset="0"/>
              <a:buChar char="•"/>
            </a:pPr>
            <a:endParaRPr lang="nb-NO" sz="2400" dirty="0">
              <a:solidFill>
                <a:srgbClr val="00B0F0"/>
              </a:solidFill>
            </a:endParaRPr>
          </a:p>
          <a:p>
            <a:pPr marL="285750" indent="-285750">
              <a:buFont typeface="Arial" panose="020B0604020202020204" pitchFamily="34" charset="0"/>
              <a:buChar char="•"/>
            </a:pPr>
            <a:r>
              <a:rPr lang="nb-NO" sz="2400" dirty="0">
                <a:solidFill>
                  <a:srgbClr val="00B0F0"/>
                </a:solidFill>
              </a:rPr>
              <a:t>NY FYLKESSTRATEGI FOR LANDBRUKET I MØRE OG ROMSDAL UNDER UTARBEIDELSE, KLARER VI Å ENES OM EN MÅLSETNING PÅ 0 DEKAR </a:t>
            </a:r>
            <a:r>
              <a:rPr lang="nb-NO" sz="2400">
                <a:solidFill>
                  <a:srgbClr val="00B0F0"/>
                </a:solidFill>
              </a:rPr>
              <a:t>OMDISPONERING AV DYRKAJORD PR </a:t>
            </a:r>
            <a:r>
              <a:rPr lang="nb-NO" sz="2400" dirty="0">
                <a:solidFill>
                  <a:srgbClr val="00B0F0"/>
                </a:solidFill>
              </a:rPr>
              <a:t>ÅR??</a:t>
            </a:r>
          </a:p>
          <a:p>
            <a:r>
              <a:rPr lang="nb-NO" sz="2400" dirty="0">
                <a:solidFill>
                  <a:srgbClr val="FF0000"/>
                </a:solidFill>
              </a:rPr>
              <a:t>    </a:t>
            </a:r>
            <a:endParaRPr lang="nb-NO" sz="2400" dirty="0"/>
          </a:p>
          <a:p>
            <a:endParaRPr lang="nb-NO" sz="2400" dirty="0">
              <a:solidFill>
                <a:schemeClr val="tx1">
                  <a:lumMod val="95000"/>
                  <a:lumOff val="5000"/>
                </a:schemeClr>
              </a:solidFill>
            </a:endParaRPr>
          </a:p>
          <a:p>
            <a:endParaRPr lang="nb-NO" sz="2000" dirty="0"/>
          </a:p>
        </p:txBody>
      </p:sp>
    </p:spTree>
    <p:extLst>
      <p:ext uri="{BB962C8B-B14F-4D97-AF65-F5344CB8AC3E}">
        <p14:creationId xmlns:p14="http://schemas.microsoft.com/office/powerpoint/2010/main" val="428756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e 2" descr="Et bilde som inneholder tekst, gress, plante&#10;&#10;Automatisk generert beskrivelse">
            <a:extLst>
              <a:ext uri="{FF2B5EF4-FFF2-40B4-BE49-F238E27FC236}">
                <a16:creationId xmlns:a16="http://schemas.microsoft.com/office/drawing/2014/main" id="{917675AA-703E-476E-855C-AF8A4F06967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538" b="1"/>
          <a:stretch/>
        </p:blipFill>
        <p:spPr>
          <a:xfrm>
            <a:off x="20" y="1282"/>
            <a:ext cx="12191980" cy="6856718"/>
          </a:xfrm>
          <a:prstGeom prst="rect">
            <a:avLst/>
          </a:prstGeom>
        </p:spPr>
      </p:pic>
      <p:sp>
        <p:nvSpPr>
          <p:cNvPr id="6" name="TekstSylinder 5">
            <a:extLst>
              <a:ext uri="{FF2B5EF4-FFF2-40B4-BE49-F238E27FC236}">
                <a16:creationId xmlns:a16="http://schemas.microsoft.com/office/drawing/2014/main" id="{5DD054B0-5A28-4EFB-96F7-86A2836D29C0}"/>
              </a:ext>
            </a:extLst>
          </p:cNvPr>
          <p:cNvSpPr txBox="1"/>
          <p:nvPr/>
        </p:nvSpPr>
        <p:spPr>
          <a:xfrm>
            <a:off x="405636" y="529389"/>
            <a:ext cx="11460938" cy="5632311"/>
          </a:xfrm>
          <a:prstGeom prst="rect">
            <a:avLst/>
          </a:prstGeom>
          <a:noFill/>
        </p:spPr>
        <p:txBody>
          <a:bodyPr wrap="square" rtlCol="0">
            <a:spAutoFit/>
          </a:bodyPr>
          <a:lstStyle/>
          <a:p>
            <a:pPr marL="342900" indent="-342900">
              <a:buFont typeface="Arial" panose="020B0604020202020204" pitchFamily="34" charset="0"/>
              <a:buChar char="•"/>
            </a:pPr>
            <a:r>
              <a:rPr lang="nb-NO" sz="2400" dirty="0">
                <a:solidFill>
                  <a:schemeClr val="bg1">
                    <a:lumMod val="95000"/>
                  </a:schemeClr>
                </a:solidFill>
              </a:rPr>
              <a:t>MØRE OG ROMSDAL, ETT FYLKE MED STOR ANDEL LEIEJORD BLANT AKTIVE BØNDER. OVER 50% AV ALL DREVET JORD ER DREVET AV ANDRE ENN DE SOM EIER DEN.</a:t>
            </a:r>
          </a:p>
          <a:p>
            <a:pPr marL="342900" indent="-342900">
              <a:buFont typeface="Arial" panose="020B0604020202020204" pitchFamily="34" charset="0"/>
              <a:buChar char="•"/>
            </a:pPr>
            <a:r>
              <a:rPr lang="nb-NO" sz="2400" dirty="0">
                <a:solidFill>
                  <a:schemeClr val="bg1">
                    <a:lumMod val="95000"/>
                  </a:schemeClr>
                </a:solidFill>
              </a:rPr>
              <a:t>KOMMUNEN OG FYLKESMANNEN HAR ANSVARET FOR Å FØRE TILSYN MED AT ALLE SOM EIER JORDBRUKSAREALER OPPRETTHOLDER DRIVEPLIKTEN.</a:t>
            </a:r>
          </a:p>
          <a:p>
            <a:pPr marL="342900" indent="-342900">
              <a:buFont typeface="Arial" panose="020B0604020202020204" pitchFamily="34" charset="0"/>
              <a:buChar char="•"/>
            </a:pPr>
            <a:r>
              <a:rPr lang="nb-NO" sz="2400" dirty="0">
                <a:solidFill>
                  <a:schemeClr val="bg1">
                    <a:lumMod val="95000"/>
                  </a:schemeClr>
                </a:solidFill>
              </a:rPr>
              <a:t>MED JORDBRUKSAREAL MENES; </a:t>
            </a:r>
            <a:r>
              <a:rPr lang="nb-NO" sz="2400" dirty="0">
                <a:solidFill>
                  <a:srgbClr val="FF0000"/>
                </a:solidFill>
              </a:rPr>
              <a:t>FULLDYRKA JORD, OVERFLATE DYRKA JORD</a:t>
            </a:r>
            <a:r>
              <a:rPr lang="nb-NO" sz="2400" dirty="0">
                <a:solidFill>
                  <a:schemeClr val="bg1">
                    <a:lumMod val="95000"/>
                  </a:schemeClr>
                </a:solidFill>
              </a:rPr>
              <a:t> </a:t>
            </a:r>
            <a:r>
              <a:rPr lang="nb-NO" sz="2400" dirty="0">
                <a:solidFill>
                  <a:srgbClr val="FF0000"/>
                </a:solidFill>
              </a:rPr>
              <a:t>OG INNMARKSBEITE.</a:t>
            </a:r>
          </a:p>
          <a:p>
            <a:pPr marL="342900" indent="-342900">
              <a:buFont typeface="Arial" panose="020B0604020202020204" pitchFamily="34" charset="0"/>
              <a:buChar char="•"/>
            </a:pPr>
            <a:r>
              <a:rPr lang="nb-NO" sz="2400" dirty="0">
                <a:solidFill>
                  <a:schemeClr val="bg1">
                    <a:lumMod val="95000"/>
                  </a:schemeClr>
                </a:solidFill>
              </a:rPr>
              <a:t>DRIVEPLIKTEN OVERHOLDES VED Å HOLDE AREALET I EN SLIK KULTURTILSTAND AT DET KAN NYTTES TIL VANLIG JORDBRUKSDRIFT MED MULIGHET FOR NORMAL AVLING UTIFRA PRODUKSJONSEGENSKAPENE TIL AREALET.</a:t>
            </a:r>
          </a:p>
          <a:p>
            <a:pPr marL="342900" indent="-342900">
              <a:buFont typeface="Arial" panose="020B0604020202020204" pitchFamily="34" charset="0"/>
              <a:buChar char="•"/>
            </a:pPr>
            <a:r>
              <a:rPr lang="nb-NO" sz="2400" dirty="0">
                <a:solidFill>
                  <a:schemeClr val="bg1">
                    <a:lumMod val="95000"/>
                  </a:schemeClr>
                </a:solidFill>
              </a:rPr>
              <a:t>MINSTEKRAV: FOREGÅ EN AKTIVITET PÅ AREALET I FORM AV KULTUVERING, GJØDSLING VED BEHOV OG HØSTING.</a:t>
            </a:r>
          </a:p>
          <a:p>
            <a:pPr marL="342900" indent="-342900">
              <a:buFont typeface="Arial" panose="020B0604020202020204" pitchFamily="34" charset="0"/>
              <a:buChar char="•"/>
            </a:pPr>
            <a:r>
              <a:rPr lang="nb-NO" sz="2400" dirty="0">
                <a:solidFill>
                  <a:schemeClr val="bg1">
                    <a:lumMod val="95000"/>
                  </a:schemeClr>
                </a:solidFill>
              </a:rPr>
              <a:t>FOR Å OPPRETTHOLDE DRIVEPLIKTEN; EIER DRIVER SELV, ELLER HA LEIEKONTRAKT PÅ MINIMUM 10 ÅR MED EN AKTIV DRIVER. </a:t>
            </a:r>
          </a:p>
          <a:p>
            <a:pPr marL="342900" indent="-342900">
              <a:buFont typeface="Arial" panose="020B0604020202020204" pitchFamily="34" charset="0"/>
              <a:buChar char="•"/>
            </a:pPr>
            <a:r>
              <a:rPr lang="nb-NO" sz="2400" dirty="0">
                <a:solidFill>
                  <a:schemeClr val="bg1">
                    <a:lumMod val="95000"/>
                  </a:schemeClr>
                </a:solidFill>
              </a:rPr>
              <a:t>FYLKESMANNEN HAR MYNDIGHETEN TIL Å ILEGGE TVANGSGEBYR VED OVERTREDELSE AV LOVEN</a:t>
            </a:r>
            <a:r>
              <a:rPr lang="nb-NO" sz="2400" dirty="0">
                <a:solidFill>
                  <a:srgbClr val="00B0F0"/>
                </a:solidFill>
              </a:rPr>
              <a:t>.</a:t>
            </a:r>
          </a:p>
        </p:txBody>
      </p:sp>
    </p:spTree>
    <p:extLst>
      <p:ext uri="{BB962C8B-B14F-4D97-AF65-F5344CB8AC3E}">
        <p14:creationId xmlns:p14="http://schemas.microsoft.com/office/powerpoint/2010/main" val="345235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e 2" descr="Et bilde som inneholder natur&#10;&#10;Automatisk generert beskrivelse">
            <a:extLst>
              <a:ext uri="{FF2B5EF4-FFF2-40B4-BE49-F238E27FC236}">
                <a16:creationId xmlns:a16="http://schemas.microsoft.com/office/drawing/2014/main" id="{81C7B530-B80C-45A1-B2F5-DCFD79DBC91D}"/>
              </a:ext>
            </a:extLst>
          </p:cNvPr>
          <p:cNvPicPr>
            <a:picLocks noChangeAspect="1"/>
          </p:cNvPicPr>
          <p:nvPr/>
        </p:nvPicPr>
        <p:blipFill rotWithShape="1">
          <a:blip r:embed="rId2">
            <a:extLst>
              <a:ext uri="{28A0092B-C50C-407E-A947-70E740481C1C}">
                <a14:useLocalDpi xmlns:a14="http://schemas.microsoft.com/office/drawing/2010/main" val="0"/>
              </a:ext>
            </a:extLst>
          </a:blip>
          <a:srcRect r="1" b="1781"/>
          <a:stretch/>
        </p:blipFill>
        <p:spPr>
          <a:xfrm rot="5400000">
            <a:off x="2928437" y="-2359225"/>
            <a:ext cx="6335126" cy="11576450"/>
          </a:xfrm>
          <a:prstGeom prst="rect">
            <a:avLst/>
          </a:prstGeom>
        </p:spPr>
      </p:pic>
      <p:sp>
        <p:nvSpPr>
          <p:cNvPr id="5" name="TekstSylinder 4">
            <a:extLst>
              <a:ext uri="{FF2B5EF4-FFF2-40B4-BE49-F238E27FC236}">
                <a16:creationId xmlns:a16="http://schemas.microsoft.com/office/drawing/2014/main" id="{D4E64BB2-B72B-4E99-BAEB-C9D5BB042935}"/>
              </a:ext>
            </a:extLst>
          </p:cNvPr>
          <p:cNvSpPr txBox="1"/>
          <p:nvPr/>
        </p:nvSpPr>
        <p:spPr>
          <a:xfrm>
            <a:off x="433138" y="488138"/>
            <a:ext cx="11337184" cy="6093976"/>
          </a:xfrm>
          <a:prstGeom prst="rect">
            <a:avLst/>
          </a:prstGeom>
          <a:noFill/>
        </p:spPr>
        <p:txBody>
          <a:bodyPr wrap="square" rtlCol="0">
            <a:spAutoFit/>
          </a:bodyPr>
          <a:lstStyle/>
          <a:p>
            <a:pPr marL="285750" indent="-285750">
              <a:buFont typeface="Arial" panose="020B0604020202020204" pitchFamily="34" charset="0"/>
              <a:buChar char="•"/>
            </a:pPr>
            <a:r>
              <a:rPr lang="nb-NO" sz="2400" dirty="0"/>
              <a:t>EN STERKERE HÅNDHEVING AV DRIVEPLIKTEN VIL BLI EN VESENTLIG FAKTOR FOR ETT AKTIVT JORDVERN OG LANDBRUK FOR FYLKET I ÅRENE SOM KOMMER</a:t>
            </a:r>
            <a:r>
              <a:rPr lang="nb-NO" dirty="0"/>
              <a:t>.</a:t>
            </a:r>
            <a:endParaRPr lang="nb-NO" sz="2400" dirty="0"/>
          </a:p>
          <a:p>
            <a:pPr marL="285750" indent="-285750">
              <a:buFont typeface="Arial" panose="020B0604020202020204" pitchFamily="34" charset="0"/>
              <a:buChar char="•"/>
            </a:pPr>
            <a:endParaRPr lang="nb-NO" sz="2400" dirty="0"/>
          </a:p>
          <a:p>
            <a:pPr marL="285750" indent="-285750">
              <a:buFont typeface="Arial" panose="020B0604020202020204" pitchFamily="34" charset="0"/>
              <a:buChar char="•"/>
            </a:pPr>
            <a:r>
              <a:rPr lang="nb-NO" sz="2400" dirty="0"/>
              <a:t>IKKE ALL DRIFT OPPFYLLER DRIVEPLIKTEN, DETTE FOKUS MÅ RETTES OGSÅ MOT DE SOM SØKER PRODUKSJONSTILSKUDD OG IKKE OPPFYLLER DRIVEPLIKTEN.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sz="2400" dirty="0"/>
              <a:t>KOMMUNENE MÅ BLI ENDA BEDRE TILRETTELEGGERE FOR AT DEN AKTIVE MATPRODUSENTEN FÅR SIKRERE FORUTSETNINGER FOR SINE INVISTERINGER, OG DETTE ER OGSÅ HELT NØDVENDIG VED NY INVISTERINGER SOM KREVER STØTTE FRA INNOVASJON.</a:t>
            </a:r>
          </a:p>
          <a:p>
            <a:pPr marL="285750" indent="-285750">
              <a:buFont typeface="Arial" panose="020B0604020202020204" pitchFamily="34" charset="0"/>
              <a:buChar char="•"/>
            </a:pPr>
            <a:endParaRPr lang="nb-NO" sz="2400" dirty="0"/>
          </a:p>
          <a:p>
            <a:pPr marL="285750" indent="-285750">
              <a:buFont typeface="Arial" panose="020B0604020202020204" pitchFamily="34" charset="0"/>
              <a:buChar char="•"/>
            </a:pPr>
            <a:r>
              <a:rPr lang="nb-NO" sz="2400" dirty="0"/>
              <a:t>KOMUNEPOLITIKKERNE MÅ BLI FLINKERE TIL Å TENKE FREMOVER OG HELHETLIG VED NYE REGULERINGSPLANER SOM OMFATTER LNF OMRÅDER. LANDBRUKET MÅ HA PRIORITET NR 1!!!</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sz="2400" dirty="0"/>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221112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e 2" descr="Et bilde som inneholder utendørs, tre, plante, skog&#10;&#10;Automatisk generert beskrivelse">
            <a:extLst>
              <a:ext uri="{FF2B5EF4-FFF2-40B4-BE49-F238E27FC236}">
                <a16:creationId xmlns:a16="http://schemas.microsoft.com/office/drawing/2014/main" id="{DBED2E45-F947-4BBC-AB52-B88A50697DC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35" r="4907" b="-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9"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kstSylinder 3">
            <a:extLst>
              <a:ext uri="{FF2B5EF4-FFF2-40B4-BE49-F238E27FC236}">
                <a16:creationId xmlns:a16="http://schemas.microsoft.com/office/drawing/2014/main" id="{FBB52BFD-EBFA-45CE-B3A9-B103586AA1C9}"/>
              </a:ext>
            </a:extLst>
          </p:cNvPr>
          <p:cNvSpPr txBox="1"/>
          <p:nvPr/>
        </p:nvSpPr>
        <p:spPr>
          <a:xfrm>
            <a:off x="9832060" y="6657945"/>
            <a:ext cx="2359940" cy="200055"/>
          </a:xfrm>
          <a:prstGeom prst="rect">
            <a:avLst/>
          </a:prstGeom>
          <a:solidFill>
            <a:srgbClr val="000000"/>
          </a:solidFill>
        </p:spPr>
        <p:txBody>
          <a:bodyPr wrap="none" rtlCol="0">
            <a:spAutoFit/>
          </a:bodyPr>
          <a:lstStyle/>
          <a:p>
            <a:pPr algn="r">
              <a:spcAft>
                <a:spcPts val="600"/>
              </a:spcAft>
            </a:pPr>
            <a:r>
              <a:rPr lang="nb-NO" sz="700">
                <a:solidFill>
                  <a:srgbClr val="FFFFFF"/>
                </a:solidFill>
                <a:hlinkClick r:id="rId3" tooltip="https://no.abcdef.wiki/wiki/Deccan_thorn_scrub_forests">
                  <a:extLst>
                    <a:ext uri="{A12FA001-AC4F-418D-AE19-62706E023703}">
                      <ahyp:hlinkClr xmlns:ahyp="http://schemas.microsoft.com/office/drawing/2018/hyperlinkcolor" val="tx"/>
                    </a:ext>
                  </a:extLst>
                </a:hlinkClick>
              </a:rPr>
              <a:t>Dette bildet</a:t>
            </a:r>
            <a:r>
              <a:rPr lang="nb-NO" sz="700">
                <a:solidFill>
                  <a:srgbClr val="FFFFFF"/>
                </a:solidFill>
              </a:rPr>
              <a:t> av Ukjent forfatter er lisensiert under </a:t>
            </a:r>
            <a:r>
              <a:rPr lang="nb-NO"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nb-NO" sz="700">
              <a:solidFill>
                <a:srgbClr val="FFFFFF"/>
              </a:solidFill>
            </a:endParaRPr>
          </a:p>
        </p:txBody>
      </p:sp>
      <p:sp>
        <p:nvSpPr>
          <p:cNvPr id="5" name="TekstSylinder 4">
            <a:extLst>
              <a:ext uri="{FF2B5EF4-FFF2-40B4-BE49-F238E27FC236}">
                <a16:creationId xmlns:a16="http://schemas.microsoft.com/office/drawing/2014/main" id="{2617CA14-C1FD-42F0-B4B5-5335EE8F3F7F}"/>
              </a:ext>
            </a:extLst>
          </p:cNvPr>
          <p:cNvSpPr txBox="1"/>
          <p:nvPr/>
        </p:nvSpPr>
        <p:spPr>
          <a:xfrm>
            <a:off x="125835" y="318782"/>
            <a:ext cx="3580973" cy="2308324"/>
          </a:xfrm>
          <a:prstGeom prst="rect">
            <a:avLst/>
          </a:prstGeom>
          <a:noFill/>
        </p:spPr>
        <p:txBody>
          <a:bodyPr wrap="square" rtlCol="0">
            <a:spAutoFit/>
          </a:bodyPr>
          <a:lstStyle/>
          <a:p>
            <a:r>
              <a:rPr lang="nb-NO" sz="3600" dirty="0">
                <a:solidFill>
                  <a:schemeClr val="bg1"/>
                </a:solidFill>
              </a:rPr>
              <a:t>SKAL LANDSAPET VÅRT SE SLIK UT OM 5-10 ÅR, ELLER….</a:t>
            </a:r>
          </a:p>
        </p:txBody>
      </p:sp>
    </p:spTree>
    <p:extLst>
      <p:ext uri="{BB962C8B-B14F-4D97-AF65-F5344CB8AC3E}">
        <p14:creationId xmlns:p14="http://schemas.microsoft.com/office/powerpoint/2010/main" val="333876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e 2" descr="Et bilde som inneholder gress, utendørs, ku, tre&#10;&#10;Automatisk generert beskrivelse">
            <a:extLst>
              <a:ext uri="{FF2B5EF4-FFF2-40B4-BE49-F238E27FC236}">
                <a16:creationId xmlns:a16="http://schemas.microsoft.com/office/drawing/2014/main" id="{B1520EDC-1BED-43D6-A0CF-05E5C5FDF49D}"/>
              </a:ext>
            </a:extLst>
          </p:cNvPr>
          <p:cNvPicPr>
            <a:picLocks noChangeAspect="1"/>
          </p:cNvPicPr>
          <p:nvPr/>
        </p:nvPicPr>
        <p:blipFill rotWithShape="1">
          <a:blip r:embed="rId2">
            <a:extLst>
              <a:ext uri="{28A0092B-C50C-407E-A947-70E740481C1C}">
                <a14:useLocalDpi xmlns:a14="http://schemas.microsoft.com/office/drawing/2010/main" val="0"/>
              </a:ext>
            </a:extLst>
          </a:blip>
          <a:srcRect l="2686" r="644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kstSylinder 3">
            <a:extLst>
              <a:ext uri="{FF2B5EF4-FFF2-40B4-BE49-F238E27FC236}">
                <a16:creationId xmlns:a16="http://schemas.microsoft.com/office/drawing/2014/main" id="{8C451CED-4CE5-4A66-A3E0-8A598E99D48A}"/>
              </a:ext>
            </a:extLst>
          </p:cNvPr>
          <p:cNvSpPr txBox="1"/>
          <p:nvPr/>
        </p:nvSpPr>
        <p:spPr>
          <a:xfrm>
            <a:off x="176169" y="251670"/>
            <a:ext cx="3397541" cy="3416320"/>
          </a:xfrm>
          <a:prstGeom prst="rect">
            <a:avLst/>
          </a:prstGeom>
          <a:noFill/>
        </p:spPr>
        <p:txBody>
          <a:bodyPr wrap="square" rtlCol="0">
            <a:spAutoFit/>
          </a:bodyPr>
          <a:lstStyle/>
          <a:p>
            <a:r>
              <a:rPr lang="nb-NO" sz="2400" dirty="0">
                <a:solidFill>
                  <a:schemeClr val="bg1"/>
                </a:solidFill>
              </a:rPr>
              <a:t> ØNSKER VI BEITEDYR OG DRIFT SOM HOLDER LANDSKAPET ÅPENT OG JORDA I HEVD?</a:t>
            </a:r>
          </a:p>
          <a:p>
            <a:endParaRPr lang="nb-NO" sz="2400" dirty="0">
              <a:solidFill>
                <a:schemeClr val="bg1"/>
              </a:solidFill>
            </a:endParaRPr>
          </a:p>
          <a:p>
            <a:r>
              <a:rPr lang="nb-NO" sz="2400" dirty="0">
                <a:solidFill>
                  <a:schemeClr val="bg1"/>
                </a:solidFill>
              </a:rPr>
              <a:t>HER HAR FORVALTNINGEN ETT STORT ANSVAR OG EN JOBB Å GJØRE!!!!</a:t>
            </a:r>
          </a:p>
        </p:txBody>
      </p:sp>
    </p:spTree>
    <p:extLst>
      <p:ext uri="{BB962C8B-B14F-4D97-AF65-F5344CB8AC3E}">
        <p14:creationId xmlns:p14="http://schemas.microsoft.com/office/powerpoint/2010/main" val="666544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410</Words>
  <Application>Microsoft Office PowerPoint</Application>
  <PresentationFormat>Widescreen</PresentationFormat>
  <Paragraphs>31</Paragraphs>
  <Slides>6</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6</vt:i4>
      </vt:variant>
    </vt:vector>
  </HeadingPairs>
  <TitlesOfParts>
    <vt:vector size="10" baseType="lpstr">
      <vt:lpstr>Arial</vt:lpstr>
      <vt:lpstr>Calibri</vt:lpstr>
      <vt:lpstr>Calibri Light</vt:lpstr>
      <vt:lpstr>Office-tema</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Konrad Kongshaug</dc:creator>
  <cp:lastModifiedBy>Atle Frantzen</cp:lastModifiedBy>
  <cp:revision>2</cp:revision>
  <dcterms:created xsi:type="dcterms:W3CDTF">2021-12-05T13:55:45Z</dcterms:created>
  <dcterms:modified xsi:type="dcterms:W3CDTF">2021-12-10T09:58:35Z</dcterms:modified>
</cp:coreProperties>
</file>