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9" r:id="rId3"/>
    <p:sldId id="265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63" r:id="rId12"/>
    <p:sldId id="261" r:id="rId13"/>
  </p:sldIdLst>
  <p:sldSz cx="12192000" cy="6858000"/>
  <p:notesSz cx="6735763" cy="98663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3340"/>
    <a:srgbClr val="000000"/>
    <a:srgbClr val="E6007E"/>
    <a:srgbClr val="660066"/>
    <a:srgbClr val="00ADBA"/>
    <a:srgbClr val="00244E"/>
    <a:srgbClr val="7A942F"/>
    <a:srgbClr val="DBE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456" autoAdjust="0"/>
  </p:normalViewPr>
  <p:slideViewPr>
    <p:cSldViewPr snapToGrid="0">
      <p:cViewPr varScale="1">
        <p:scale>
          <a:sx n="70" d="100"/>
          <a:sy n="70" d="100"/>
        </p:scale>
        <p:origin x="536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04FF6F-089A-4D4E-93BF-C3F1C05EB59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02DF0E28-7F03-47C9-BE2A-3E1C280F7C0C}">
      <dgm:prSet phldrT="[Tekst]" custT="1"/>
      <dgm:spPr>
        <a:solidFill>
          <a:schemeClr val="tx1"/>
        </a:solidFill>
      </dgm:spPr>
      <dgm:t>
        <a:bodyPr anchor="ctr"/>
        <a:lstStyle/>
        <a:p>
          <a:r>
            <a:rPr lang="nb-NO" sz="1050" dirty="0">
              <a:latin typeface="+mn-lt"/>
              <a:ea typeface="Open Sans SemiBold" panose="020B0706030804020204" pitchFamily="34" charset="0"/>
              <a:cs typeface="Open Sans SemiBold" panose="020B0706030804020204" pitchFamily="34" charset="0"/>
            </a:rPr>
            <a:t>Embetsleiing</a:t>
          </a:r>
        </a:p>
      </dgm:t>
    </dgm:pt>
    <dgm:pt modelId="{1D57F6C1-B8A5-4F3C-86C0-7BCFFF6BD330}" type="parTrans" cxnId="{DAD31F30-2C5B-4DE4-98A7-FFEF06D6E47D}">
      <dgm:prSet/>
      <dgm:spPr/>
      <dgm:t>
        <a:bodyPr/>
        <a:lstStyle/>
        <a:p>
          <a:endParaRPr lang="nb-NO"/>
        </a:p>
      </dgm:t>
    </dgm:pt>
    <dgm:pt modelId="{93325594-2B3A-4FF9-A108-C80CAFA939D9}" type="sibTrans" cxnId="{DAD31F30-2C5B-4DE4-98A7-FFEF06D6E47D}">
      <dgm:prSet custT="1"/>
      <dgm:spPr>
        <a:ln>
          <a:solidFill>
            <a:schemeClr val="tx1"/>
          </a:solidFill>
          <a:prstDash val="sysDot"/>
        </a:ln>
      </dgm:spPr>
      <dgm:t>
        <a:bodyPr/>
        <a:lstStyle/>
        <a:p>
          <a:endParaRPr lang="nb-NO"/>
        </a:p>
      </dgm:t>
    </dgm:pt>
    <dgm:pt modelId="{4979C5B7-ED4F-4BC1-9551-65903E80FDE2}" type="asst">
      <dgm:prSet phldrT="[Tekst]"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lang="nb-NO" sz="1050" dirty="0"/>
            <a:t>Administrasjon</a:t>
          </a:r>
        </a:p>
      </dgm:t>
    </dgm:pt>
    <dgm:pt modelId="{5251EA3F-89EC-4743-A003-15A6A41BAA58}" type="parTrans" cxnId="{1A462818-CF07-49A1-9B17-2C3FAD148D5B}">
      <dgm:prSet/>
      <dgm:spPr/>
      <dgm:t>
        <a:bodyPr/>
        <a:lstStyle/>
        <a:p>
          <a:endParaRPr lang="nb-NO"/>
        </a:p>
      </dgm:t>
    </dgm:pt>
    <dgm:pt modelId="{9A358E67-1699-49A4-A080-64D0AB99AA50}" type="sibTrans" cxnId="{1A462818-CF07-49A1-9B17-2C3FAD148D5B}">
      <dgm:prSet custT="1"/>
      <dgm:spPr>
        <a:ln>
          <a:solidFill>
            <a:schemeClr val="tx1">
              <a:lumMod val="90000"/>
              <a:lumOff val="10000"/>
            </a:schemeClr>
          </a:solidFill>
          <a:prstDash val="sysDot"/>
        </a:ln>
      </dgm:spPr>
      <dgm:t>
        <a:bodyPr/>
        <a:lstStyle/>
        <a:p>
          <a:pPr algn="l"/>
          <a:endParaRPr lang="nb-NO" sz="800" dirty="0"/>
        </a:p>
      </dgm:t>
    </dgm:pt>
    <dgm:pt modelId="{AF9041BD-C952-4B86-A894-89148F6C266A}">
      <dgm:prSet phldrT="[Tekst]" custT="1"/>
      <dgm:spPr>
        <a:solidFill>
          <a:schemeClr val="accent1"/>
        </a:solidFill>
      </dgm:spPr>
      <dgm:t>
        <a:bodyPr/>
        <a:lstStyle/>
        <a:p>
          <a:r>
            <a:rPr lang="nb-NO" sz="1000" dirty="0"/>
            <a:t>Justis og </a:t>
          </a:r>
          <a:br>
            <a:rPr lang="nb-NO" sz="1000" dirty="0"/>
          </a:br>
          <a:r>
            <a:rPr lang="nb-NO" sz="1000" dirty="0"/>
            <a:t>verjemål</a:t>
          </a:r>
        </a:p>
      </dgm:t>
    </dgm:pt>
    <dgm:pt modelId="{36C0BA03-B3F1-4EFA-A62F-84B733E6686C}" type="parTrans" cxnId="{A4D874BF-96C6-4A0A-A2CB-17ABAC0E1FBA}">
      <dgm:prSet/>
      <dgm:spPr/>
      <dgm:t>
        <a:bodyPr/>
        <a:lstStyle/>
        <a:p>
          <a:endParaRPr lang="nb-NO"/>
        </a:p>
      </dgm:t>
    </dgm:pt>
    <dgm:pt modelId="{414D6496-57F0-4C69-9D0A-7BCAF1F387C5}" type="sibTrans" cxnId="{A4D874BF-96C6-4A0A-A2CB-17ABAC0E1FBA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F249FCF1-CCE9-4FA2-88E8-C45F2F78328C}">
      <dgm:prSet phldrT="[Tekst]" custT="1"/>
      <dgm:spPr>
        <a:solidFill>
          <a:schemeClr val="accent1"/>
        </a:solidFill>
      </dgm:spPr>
      <dgm:t>
        <a:bodyPr/>
        <a:lstStyle/>
        <a:p>
          <a:r>
            <a:rPr lang="nb-NO" sz="1050" dirty="0"/>
            <a:t>Helse og sosial</a:t>
          </a:r>
        </a:p>
      </dgm:t>
    </dgm:pt>
    <dgm:pt modelId="{73C78F6B-6131-4677-93E5-E8A94F0D52F0}" type="parTrans" cxnId="{24E74616-6731-4DDD-8C02-723EAF961BC8}">
      <dgm:prSet/>
      <dgm:spPr/>
      <dgm:t>
        <a:bodyPr/>
        <a:lstStyle/>
        <a:p>
          <a:endParaRPr lang="nb-NO"/>
        </a:p>
      </dgm:t>
    </dgm:pt>
    <dgm:pt modelId="{3042B69E-6359-486B-8621-FEE603BF1B9C}" type="sibTrans" cxnId="{24E74616-6731-4DDD-8C02-723EAF961BC8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D0344DDC-8F55-4033-A6F4-FD81D681618A}">
      <dgm:prSet phldrT="[Tekst]" custT="1"/>
      <dgm:spPr>
        <a:solidFill>
          <a:schemeClr val="accent1"/>
        </a:solidFill>
      </dgm:spPr>
      <dgm:t>
        <a:bodyPr/>
        <a:lstStyle/>
        <a:p>
          <a:r>
            <a:rPr lang="nb-NO" sz="1000" dirty="0"/>
            <a:t>Oppvekst og utdanning</a:t>
          </a:r>
          <a:endParaRPr lang="nb-NO" sz="800" dirty="0"/>
        </a:p>
      </dgm:t>
    </dgm:pt>
    <dgm:pt modelId="{C629C5F7-014C-465C-9F44-7F7ED9C0D3AC}" type="parTrans" cxnId="{C83345F7-C9D7-4582-AF81-5E52F4A2143B}">
      <dgm:prSet/>
      <dgm:spPr/>
      <dgm:t>
        <a:bodyPr/>
        <a:lstStyle/>
        <a:p>
          <a:endParaRPr lang="nb-NO"/>
        </a:p>
      </dgm:t>
    </dgm:pt>
    <dgm:pt modelId="{016316BA-4626-478F-B619-4F74B90C64FF}" type="sibTrans" cxnId="{C83345F7-C9D7-4582-AF81-5E52F4A2143B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B9819CD3-02A0-40A1-B8E6-86EAAEC2805B}" type="asst">
      <dgm:prSet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lang="nb-NO" sz="1050" dirty="0"/>
            <a:t>Samordning</a:t>
          </a:r>
        </a:p>
      </dgm:t>
    </dgm:pt>
    <dgm:pt modelId="{755A17E0-002C-4D8F-B3AE-45B127348748}" type="parTrans" cxnId="{677E70E9-64CA-471A-BCD2-C53347F72DC7}">
      <dgm:prSet/>
      <dgm:spPr/>
      <dgm:t>
        <a:bodyPr/>
        <a:lstStyle/>
        <a:p>
          <a:endParaRPr lang="nb-NO"/>
        </a:p>
      </dgm:t>
    </dgm:pt>
    <dgm:pt modelId="{9D075618-2A17-4660-A0D9-BDBDC210E676}" type="sibTrans" cxnId="{677E70E9-64CA-471A-BCD2-C53347F72DC7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72C476B0-F20A-4EF5-BE1E-2645092B995D}">
      <dgm:prSet custT="1"/>
      <dgm:spPr>
        <a:solidFill>
          <a:schemeClr val="accent1"/>
        </a:solidFill>
      </dgm:spPr>
      <dgm:t>
        <a:bodyPr/>
        <a:lstStyle/>
        <a:p>
          <a:r>
            <a:rPr lang="nb-NO" sz="1050" dirty="0"/>
            <a:t>Miljøvern</a:t>
          </a:r>
        </a:p>
      </dgm:t>
    </dgm:pt>
    <dgm:pt modelId="{502E90F9-E424-48C6-8D41-00118DE56928}" type="parTrans" cxnId="{2651820C-F4E9-4CC4-99A6-F14A52D89E3E}">
      <dgm:prSet/>
      <dgm:spPr/>
      <dgm:t>
        <a:bodyPr/>
        <a:lstStyle/>
        <a:p>
          <a:endParaRPr lang="nb-NO"/>
        </a:p>
      </dgm:t>
    </dgm:pt>
    <dgm:pt modelId="{328CCD12-1967-44E8-ADD3-6F0E8339E938}" type="sibTrans" cxnId="{2651820C-F4E9-4CC4-99A6-F14A52D89E3E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B7BD07FB-4A52-4F46-B7CF-45288A060C8B}">
      <dgm:prSet custT="1"/>
      <dgm:spPr>
        <a:solidFill>
          <a:schemeClr val="accent1"/>
        </a:solidFill>
      </dgm:spPr>
      <dgm:t>
        <a:bodyPr/>
        <a:lstStyle/>
        <a:p>
          <a:r>
            <a:rPr lang="nb-NO" sz="1050" dirty="0"/>
            <a:t>Landbruk</a:t>
          </a:r>
        </a:p>
      </dgm:t>
    </dgm:pt>
    <dgm:pt modelId="{01E3AB34-70C7-4DF5-9D46-DD82E07704A7}" type="parTrans" cxnId="{E491CD53-40BC-4777-9FDB-C68678E25FCF}">
      <dgm:prSet/>
      <dgm:spPr/>
      <dgm:t>
        <a:bodyPr/>
        <a:lstStyle/>
        <a:p>
          <a:endParaRPr lang="nb-NO"/>
        </a:p>
      </dgm:t>
    </dgm:pt>
    <dgm:pt modelId="{C2666936-01D9-4D82-8949-FB4E86C82636}" type="sibTrans" cxnId="{E491CD53-40BC-4777-9FDB-C68678E25FCF}">
      <dgm:prSet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F8D21521-2520-469A-8BC7-26366F289E19}" type="asst">
      <dgm:prSet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lang="nb-NO" sz="1050" kern="1200" dirty="0"/>
            <a:t>Samfunnstryggleik og </a:t>
          </a:r>
          <a:br>
            <a:rPr lang="nb-NO" sz="1050" kern="1200" dirty="0"/>
          </a:br>
          <a:r>
            <a:rPr lang="nb-NO" sz="1050" kern="1200" dirty="0"/>
            <a:t>beredskap</a:t>
          </a:r>
          <a:endParaRPr lang="nb-NO" sz="1050" kern="1200" dirty="0">
            <a:solidFill>
              <a:prstClr val="white"/>
            </a:solidFill>
            <a:latin typeface="Open Sans"/>
            <a:ea typeface="+mn-ea"/>
            <a:cs typeface="+mn-cs"/>
          </a:endParaRPr>
        </a:p>
      </dgm:t>
    </dgm:pt>
    <dgm:pt modelId="{EE204591-DBF7-4711-ACCD-C8AA22803244}" type="parTrans" cxnId="{F5DD8991-5E82-45A4-BAE5-BD3B0DCAA532}">
      <dgm:prSet/>
      <dgm:spPr/>
      <dgm:t>
        <a:bodyPr/>
        <a:lstStyle/>
        <a:p>
          <a:endParaRPr lang="nb-NO"/>
        </a:p>
      </dgm:t>
    </dgm:pt>
    <dgm:pt modelId="{C2B892DC-C6AF-460D-B582-6ECE19EA5CED}" type="sibTrans" cxnId="{F5DD8991-5E82-45A4-BAE5-BD3B0DCAA532}">
      <dgm:prSet/>
      <dgm:spPr/>
      <dgm:t>
        <a:bodyPr/>
        <a:lstStyle/>
        <a:p>
          <a:endParaRPr lang="nb-NO"/>
        </a:p>
      </dgm:t>
    </dgm:pt>
    <dgm:pt modelId="{308E7787-AEAE-47E6-B319-F46DBE97B87E}" type="pres">
      <dgm:prSet presAssocID="{CA04FF6F-089A-4D4E-93BF-C3F1C05EB59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D0963BC-344E-4AFA-B977-2DA25A174079}" type="pres">
      <dgm:prSet presAssocID="{02DF0E28-7F03-47C9-BE2A-3E1C280F7C0C}" presName="hierRoot1" presStyleCnt="0">
        <dgm:presLayoutVars>
          <dgm:hierBranch val="init"/>
        </dgm:presLayoutVars>
      </dgm:prSet>
      <dgm:spPr/>
    </dgm:pt>
    <dgm:pt modelId="{EFF44B3D-10D2-44A7-9380-403B7B9C901C}" type="pres">
      <dgm:prSet presAssocID="{02DF0E28-7F03-47C9-BE2A-3E1C280F7C0C}" presName="rootComposite1" presStyleCnt="0"/>
      <dgm:spPr/>
    </dgm:pt>
    <dgm:pt modelId="{E620FDF0-98E2-445C-A058-C1E52CB4FE8C}" type="pres">
      <dgm:prSet presAssocID="{02DF0E28-7F03-47C9-BE2A-3E1C280F7C0C}" presName="rootText1" presStyleLbl="node0" presStyleIdx="0" presStyleCnt="1" custScaleX="159168" custScaleY="66232" custLinFactNeighborX="-71" custLinFactNeighborY="67799">
        <dgm:presLayoutVars>
          <dgm:chPref val="3"/>
        </dgm:presLayoutVars>
      </dgm:prSet>
      <dgm:spPr/>
    </dgm:pt>
    <dgm:pt modelId="{48938E39-B82D-4BAA-9C2D-AC615B083773}" type="pres">
      <dgm:prSet presAssocID="{02DF0E28-7F03-47C9-BE2A-3E1C280F7C0C}" presName="rootConnector1" presStyleLbl="node1" presStyleIdx="0" presStyleCnt="0"/>
      <dgm:spPr/>
    </dgm:pt>
    <dgm:pt modelId="{3EA867F1-AC1B-459B-80F7-AEB6AB13D79D}" type="pres">
      <dgm:prSet presAssocID="{02DF0E28-7F03-47C9-BE2A-3E1C280F7C0C}" presName="hierChild2" presStyleCnt="0"/>
      <dgm:spPr/>
    </dgm:pt>
    <dgm:pt modelId="{E6EA9A81-E724-450C-A319-67A2806CFCDB}" type="pres">
      <dgm:prSet presAssocID="{36C0BA03-B3F1-4EFA-A62F-84B733E6686C}" presName="Name37" presStyleLbl="parChTrans1D2" presStyleIdx="0" presStyleCnt="8"/>
      <dgm:spPr/>
    </dgm:pt>
    <dgm:pt modelId="{D36DBCFD-5683-48F7-A318-5919B4766BDF}" type="pres">
      <dgm:prSet presAssocID="{AF9041BD-C952-4B86-A894-89148F6C266A}" presName="hierRoot2" presStyleCnt="0">
        <dgm:presLayoutVars>
          <dgm:hierBranch val="init"/>
        </dgm:presLayoutVars>
      </dgm:prSet>
      <dgm:spPr/>
    </dgm:pt>
    <dgm:pt modelId="{EF1C7893-7984-416E-8D5C-9008C7B6F879}" type="pres">
      <dgm:prSet presAssocID="{AF9041BD-C952-4B86-A894-89148F6C266A}" presName="rootComposite" presStyleCnt="0"/>
      <dgm:spPr/>
    </dgm:pt>
    <dgm:pt modelId="{909C95B6-E601-4D07-A8B9-4253AA4B192F}" type="pres">
      <dgm:prSet presAssocID="{AF9041BD-C952-4B86-A894-89148F6C266A}" presName="rootText" presStyleLbl="node2" presStyleIdx="0" presStyleCnt="5">
        <dgm:presLayoutVars>
          <dgm:chPref val="3"/>
        </dgm:presLayoutVars>
      </dgm:prSet>
      <dgm:spPr/>
    </dgm:pt>
    <dgm:pt modelId="{AE4389E1-B609-4079-BE33-9ECB31A0F409}" type="pres">
      <dgm:prSet presAssocID="{AF9041BD-C952-4B86-A894-89148F6C266A}" presName="rootConnector" presStyleLbl="node2" presStyleIdx="0" presStyleCnt="5"/>
      <dgm:spPr/>
    </dgm:pt>
    <dgm:pt modelId="{F68195F7-5F61-4FF3-84AD-DB2175C0DE5C}" type="pres">
      <dgm:prSet presAssocID="{AF9041BD-C952-4B86-A894-89148F6C266A}" presName="hierChild4" presStyleCnt="0"/>
      <dgm:spPr/>
    </dgm:pt>
    <dgm:pt modelId="{891ADEE0-7E88-4807-B2F2-F8F263D04E4C}" type="pres">
      <dgm:prSet presAssocID="{AF9041BD-C952-4B86-A894-89148F6C266A}" presName="hierChild5" presStyleCnt="0"/>
      <dgm:spPr/>
    </dgm:pt>
    <dgm:pt modelId="{8F425968-B942-43F4-A543-704E39F772DB}" type="pres">
      <dgm:prSet presAssocID="{73C78F6B-6131-4677-93E5-E8A94F0D52F0}" presName="Name37" presStyleLbl="parChTrans1D2" presStyleIdx="1" presStyleCnt="8"/>
      <dgm:spPr/>
    </dgm:pt>
    <dgm:pt modelId="{13CD0F20-8247-4ABA-8498-83920108F9EC}" type="pres">
      <dgm:prSet presAssocID="{F249FCF1-CCE9-4FA2-88E8-C45F2F78328C}" presName="hierRoot2" presStyleCnt="0">
        <dgm:presLayoutVars>
          <dgm:hierBranch val="init"/>
        </dgm:presLayoutVars>
      </dgm:prSet>
      <dgm:spPr/>
    </dgm:pt>
    <dgm:pt modelId="{EDED72D4-53A4-483E-B74A-DFE3360C7561}" type="pres">
      <dgm:prSet presAssocID="{F249FCF1-CCE9-4FA2-88E8-C45F2F78328C}" presName="rootComposite" presStyleCnt="0"/>
      <dgm:spPr/>
    </dgm:pt>
    <dgm:pt modelId="{CDDA0DEA-00AB-4476-B1F6-F3D5C4F5B05A}" type="pres">
      <dgm:prSet presAssocID="{F249FCF1-CCE9-4FA2-88E8-C45F2F78328C}" presName="rootText" presStyleLbl="node2" presStyleIdx="1" presStyleCnt="5">
        <dgm:presLayoutVars>
          <dgm:chPref val="3"/>
        </dgm:presLayoutVars>
      </dgm:prSet>
      <dgm:spPr/>
    </dgm:pt>
    <dgm:pt modelId="{7A59863C-2861-4554-B51D-123C8AA5A637}" type="pres">
      <dgm:prSet presAssocID="{F249FCF1-CCE9-4FA2-88E8-C45F2F78328C}" presName="rootConnector" presStyleLbl="node2" presStyleIdx="1" presStyleCnt="5"/>
      <dgm:spPr/>
    </dgm:pt>
    <dgm:pt modelId="{FF001A87-F164-47F4-983B-1BC94792FCE0}" type="pres">
      <dgm:prSet presAssocID="{F249FCF1-CCE9-4FA2-88E8-C45F2F78328C}" presName="hierChild4" presStyleCnt="0"/>
      <dgm:spPr/>
    </dgm:pt>
    <dgm:pt modelId="{EDF5DEF2-CEAB-4E1C-926E-B5C4B2E3A01E}" type="pres">
      <dgm:prSet presAssocID="{F249FCF1-CCE9-4FA2-88E8-C45F2F78328C}" presName="hierChild5" presStyleCnt="0"/>
      <dgm:spPr/>
    </dgm:pt>
    <dgm:pt modelId="{A4D2AA33-7E72-42B5-BA88-4C152AA9643A}" type="pres">
      <dgm:prSet presAssocID="{C629C5F7-014C-465C-9F44-7F7ED9C0D3AC}" presName="Name37" presStyleLbl="parChTrans1D2" presStyleIdx="2" presStyleCnt="8"/>
      <dgm:spPr/>
    </dgm:pt>
    <dgm:pt modelId="{0DDC8D17-33FB-40B6-B1F4-2826978B0B74}" type="pres">
      <dgm:prSet presAssocID="{D0344DDC-8F55-4033-A6F4-FD81D681618A}" presName="hierRoot2" presStyleCnt="0">
        <dgm:presLayoutVars>
          <dgm:hierBranch val="init"/>
        </dgm:presLayoutVars>
      </dgm:prSet>
      <dgm:spPr/>
    </dgm:pt>
    <dgm:pt modelId="{E70B74BB-CD08-4EFB-811F-57313412163C}" type="pres">
      <dgm:prSet presAssocID="{D0344DDC-8F55-4033-A6F4-FD81D681618A}" presName="rootComposite" presStyleCnt="0"/>
      <dgm:spPr/>
    </dgm:pt>
    <dgm:pt modelId="{111B72F2-6D3E-4A9C-A953-9ECE5CECD5F6}" type="pres">
      <dgm:prSet presAssocID="{D0344DDC-8F55-4033-A6F4-FD81D681618A}" presName="rootText" presStyleLbl="node2" presStyleIdx="2" presStyleCnt="5">
        <dgm:presLayoutVars>
          <dgm:chPref val="3"/>
        </dgm:presLayoutVars>
      </dgm:prSet>
      <dgm:spPr/>
    </dgm:pt>
    <dgm:pt modelId="{B0F3984F-6014-4942-85E2-FDA6A38EFAE1}" type="pres">
      <dgm:prSet presAssocID="{D0344DDC-8F55-4033-A6F4-FD81D681618A}" presName="rootConnector" presStyleLbl="node2" presStyleIdx="2" presStyleCnt="5"/>
      <dgm:spPr/>
    </dgm:pt>
    <dgm:pt modelId="{089CF33F-B4E6-4691-A461-4775C17C5091}" type="pres">
      <dgm:prSet presAssocID="{D0344DDC-8F55-4033-A6F4-FD81D681618A}" presName="hierChild4" presStyleCnt="0"/>
      <dgm:spPr/>
    </dgm:pt>
    <dgm:pt modelId="{6FC0899E-FD0A-4605-A5B8-4E6EC9982DBE}" type="pres">
      <dgm:prSet presAssocID="{D0344DDC-8F55-4033-A6F4-FD81D681618A}" presName="hierChild5" presStyleCnt="0"/>
      <dgm:spPr/>
    </dgm:pt>
    <dgm:pt modelId="{4FB51C5A-593C-4139-847D-4859BD95A570}" type="pres">
      <dgm:prSet presAssocID="{502E90F9-E424-48C6-8D41-00118DE56928}" presName="Name37" presStyleLbl="parChTrans1D2" presStyleIdx="3" presStyleCnt="8"/>
      <dgm:spPr/>
    </dgm:pt>
    <dgm:pt modelId="{702B7946-E4EC-4F8B-8AF1-ABF50E4FB5A9}" type="pres">
      <dgm:prSet presAssocID="{72C476B0-F20A-4EF5-BE1E-2645092B995D}" presName="hierRoot2" presStyleCnt="0">
        <dgm:presLayoutVars>
          <dgm:hierBranch val="init"/>
        </dgm:presLayoutVars>
      </dgm:prSet>
      <dgm:spPr/>
    </dgm:pt>
    <dgm:pt modelId="{01A242B2-8350-4358-A277-E5523D509CA4}" type="pres">
      <dgm:prSet presAssocID="{72C476B0-F20A-4EF5-BE1E-2645092B995D}" presName="rootComposite" presStyleCnt="0"/>
      <dgm:spPr/>
    </dgm:pt>
    <dgm:pt modelId="{659292F3-2B21-4827-9546-D01800201700}" type="pres">
      <dgm:prSet presAssocID="{72C476B0-F20A-4EF5-BE1E-2645092B995D}" presName="rootText" presStyleLbl="node2" presStyleIdx="3" presStyleCnt="5">
        <dgm:presLayoutVars>
          <dgm:chPref val="3"/>
        </dgm:presLayoutVars>
      </dgm:prSet>
      <dgm:spPr/>
    </dgm:pt>
    <dgm:pt modelId="{7DC5A37F-945F-478E-874B-4E751415A05D}" type="pres">
      <dgm:prSet presAssocID="{72C476B0-F20A-4EF5-BE1E-2645092B995D}" presName="rootConnector" presStyleLbl="node2" presStyleIdx="3" presStyleCnt="5"/>
      <dgm:spPr/>
    </dgm:pt>
    <dgm:pt modelId="{F94F0064-9D7E-4453-8DBA-355B414DC0C4}" type="pres">
      <dgm:prSet presAssocID="{72C476B0-F20A-4EF5-BE1E-2645092B995D}" presName="hierChild4" presStyleCnt="0"/>
      <dgm:spPr/>
    </dgm:pt>
    <dgm:pt modelId="{A4BE0B9C-5C77-4B3B-8EDC-A0DC1EBC10EA}" type="pres">
      <dgm:prSet presAssocID="{72C476B0-F20A-4EF5-BE1E-2645092B995D}" presName="hierChild5" presStyleCnt="0"/>
      <dgm:spPr/>
    </dgm:pt>
    <dgm:pt modelId="{6C543AC1-CDEB-4FB0-958B-F8BD89E27C2C}" type="pres">
      <dgm:prSet presAssocID="{01E3AB34-70C7-4DF5-9D46-DD82E07704A7}" presName="Name37" presStyleLbl="parChTrans1D2" presStyleIdx="4" presStyleCnt="8"/>
      <dgm:spPr/>
    </dgm:pt>
    <dgm:pt modelId="{3DD3B26F-87B0-4F5F-9479-6D9BD47930A2}" type="pres">
      <dgm:prSet presAssocID="{B7BD07FB-4A52-4F46-B7CF-45288A060C8B}" presName="hierRoot2" presStyleCnt="0">
        <dgm:presLayoutVars>
          <dgm:hierBranch val="init"/>
        </dgm:presLayoutVars>
      </dgm:prSet>
      <dgm:spPr/>
    </dgm:pt>
    <dgm:pt modelId="{E954F2A8-F344-469D-AAD7-BD2E6B26CA7D}" type="pres">
      <dgm:prSet presAssocID="{B7BD07FB-4A52-4F46-B7CF-45288A060C8B}" presName="rootComposite" presStyleCnt="0"/>
      <dgm:spPr/>
    </dgm:pt>
    <dgm:pt modelId="{EFB304F1-F6B6-401C-BEFD-6DEB5E98C5F2}" type="pres">
      <dgm:prSet presAssocID="{B7BD07FB-4A52-4F46-B7CF-45288A060C8B}" presName="rootText" presStyleLbl="node2" presStyleIdx="4" presStyleCnt="5">
        <dgm:presLayoutVars>
          <dgm:chPref val="3"/>
        </dgm:presLayoutVars>
      </dgm:prSet>
      <dgm:spPr/>
    </dgm:pt>
    <dgm:pt modelId="{591D1F56-5BC4-4C89-89CA-2A723395BE04}" type="pres">
      <dgm:prSet presAssocID="{B7BD07FB-4A52-4F46-B7CF-45288A060C8B}" presName="rootConnector" presStyleLbl="node2" presStyleIdx="4" presStyleCnt="5"/>
      <dgm:spPr/>
    </dgm:pt>
    <dgm:pt modelId="{361A2521-161F-4B95-BD70-9C75BA24607D}" type="pres">
      <dgm:prSet presAssocID="{B7BD07FB-4A52-4F46-B7CF-45288A060C8B}" presName="hierChild4" presStyleCnt="0"/>
      <dgm:spPr/>
    </dgm:pt>
    <dgm:pt modelId="{51DEDBC4-2117-43E9-B13E-25C2CAB90B8E}" type="pres">
      <dgm:prSet presAssocID="{B7BD07FB-4A52-4F46-B7CF-45288A060C8B}" presName="hierChild5" presStyleCnt="0"/>
      <dgm:spPr/>
    </dgm:pt>
    <dgm:pt modelId="{0D12B508-1CD4-4C9C-8EEA-0560C19CD9EC}" type="pres">
      <dgm:prSet presAssocID="{02DF0E28-7F03-47C9-BE2A-3E1C280F7C0C}" presName="hierChild3" presStyleCnt="0"/>
      <dgm:spPr/>
    </dgm:pt>
    <dgm:pt modelId="{69296D94-1EBA-4052-9436-0A0E51B6D6E6}" type="pres">
      <dgm:prSet presAssocID="{5251EA3F-89EC-4743-A003-15A6A41BAA58}" presName="Name111" presStyleLbl="parChTrans1D2" presStyleIdx="5" presStyleCnt="8"/>
      <dgm:spPr/>
    </dgm:pt>
    <dgm:pt modelId="{90135FBA-A35F-42BE-84BA-AEAD3D7DB65E}" type="pres">
      <dgm:prSet presAssocID="{4979C5B7-ED4F-4BC1-9551-65903E80FDE2}" presName="hierRoot3" presStyleCnt="0">
        <dgm:presLayoutVars>
          <dgm:hierBranch val="init"/>
        </dgm:presLayoutVars>
      </dgm:prSet>
      <dgm:spPr/>
    </dgm:pt>
    <dgm:pt modelId="{6829639A-72D2-43EE-9E60-8BD901D79FE9}" type="pres">
      <dgm:prSet presAssocID="{4979C5B7-ED4F-4BC1-9551-65903E80FDE2}" presName="rootComposite3" presStyleCnt="0"/>
      <dgm:spPr/>
    </dgm:pt>
    <dgm:pt modelId="{7D1CE52B-6125-4CAE-B58D-0204E7AEA1B6}" type="pres">
      <dgm:prSet presAssocID="{4979C5B7-ED4F-4BC1-9551-65903E80FDE2}" presName="rootText3" presStyleLbl="asst1" presStyleIdx="0" presStyleCnt="3" custScaleX="136884" custScaleY="67019" custLinFactY="35473" custLinFactNeighborX="-1524" custLinFactNeighborY="100000">
        <dgm:presLayoutVars>
          <dgm:chPref val="3"/>
        </dgm:presLayoutVars>
      </dgm:prSet>
      <dgm:spPr/>
    </dgm:pt>
    <dgm:pt modelId="{22931169-4821-442F-ACFF-23A8E905F159}" type="pres">
      <dgm:prSet presAssocID="{4979C5B7-ED4F-4BC1-9551-65903E80FDE2}" presName="rootConnector3" presStyleLbl="asst1" presStyleIdx="0" presStyleCnt="3"/>
      <dgm:spPr/>
    </dgm:pt>
    <dgm:pt modelId="{25DD0AD7-4E6B-46A7-944F-493F36BF60DE}" type="pres">
      <dgm:prSet presAssocID="{4979C5B7-ED4F-4BC1-9551-65903E80FDE2}" presName="hierChild6" presStyleCnt="0"/>
      <dgm:spPr/>
    </dgm:pt>
    <dgm:pt modelId="{AB2B458E-62E8-44EA-9DAE-2382780D2130}" type="pres">
      <dgm:prSet presAssocID="{4979C5B7-ED4F-4BC1-9551-65903E80FDE2}" presName="hierChild7" presStyleCnt="0"/>
      <dgm:spPr/>
    </dgm:pt>
    <dgm:pt modelId="{5D40459F-5C50-401D-84C7-174C86CC711B}" type="pres">
      <dgm:prSet presAssocID="{755A17E0-002C-4D8F-B3AE-45B127348748}" presName="Name111" presStyleLbl="parChTrans1D2" presStyleIdx="6" presStyleCnt="8"/>
      <dgm:spPr/>
    </dgm:pt>
    <dgm:pt modelId="{33109E18-10ED-449E-8AF1-AFA7926EC76C}" type="pres">
      <dgm:prSet presAssocID="{B9819CD3-02A0-40A1-B8E6-86EAAEC2805B}" presName="hierRoot3" presStyleCnt="0">
        <dgm:presLayoutVars>
          <dgm:hierBranch val="init"/>
        </dgm:presLayoutVars>
      </dgm:prSet>
      <dgm:spPr/>
    </dgm:pt>
    <dgm:pt modelId="{2E8107D1-A4C7-45C8-9823-DD237CAAE00D}" type="pres">
      <dgm:prSet presAssocID="{B9819CD3-02A0-40A1-B8E6-86EAAEC2805B}" presName="rootComposite3" presStyleCnt="0"/>
      <dgm:spPr/>
    </dgm:pt>
    <dgm:pt modelId="{C32C0C48-A0F3-41D4-8BB6-B6566DFE356D}" type="pres">
      <dgm:prSet presAssocID="{B9819CD3-02A0-40A1-B8E6-86EAAEC2805B}" presName="rootText3" presStyleLbl="asst1" presStyleIdx="1" presStyleCnt="3" custScaleX="136884" custScaleY="69167" custLinFactNeighborX="430" custLinFactNeighborY="30866">
        <dgm:presLayoutVars>
          <dgm:chPref val="3"/>
        </dgm:presLayoutVars>
      </dgm:prSet>
      <dgm:spPr/>
    </dgm:pt>
    <dgm:pt modelId="{39C47DDF-2D67-457A-AEF7-B557588DEC75}" type="pres">
      <dgm:prSet presAssocID="{B9819CD3-02A0-40A1-B8E6-86EAAEC2805B}" presName="rootConnector3" presStyleLbl="asst1" presStyleIdx="1" presStyleCnt="3"/>
      <dgm:spPr/>
    </dgm:pt>
    <dgm:pt modelId="{C00B2DCA-FBEE-4BA3-BE0F-7B359A81793A}" type="pres">
      <dgm:prSet presAssocID="{B9819CD3-02A0-40A1-B8E6-86EAAEC2805B}" presName="hierChild6" presStyleCnt="0"/>
      <dgm:spPr/>
    </dgm:pt>
    <dgm:pt modelId="{8D3336D3-7688-4496-8AFD-C72CD7F35A37}" type="pres">
      <dgm:prSet presAssocID="{B9819CD3-02A0-40A1-B8E6-86EAAEC2805B}" presName="hierChild7" presStyleCnt="0"/>
      <dgm:spPr/>
    </dgm:pt>
    <dgm:pt modelId="{507BADDB-0DFA-402A-B582-FB24C10C6E64}" type="pres">
      <dgm:prSet presAssocID="{EE204591-DBF7-4711-ACCD-C8AA22803244}" presName="Name111" presStyleLbl="parChTrans1D2" presStyleIdx="7" presStyleCnt="8"/>
      <dgm:spPr/>
    </dgm:pt>
    <dgm:pt modelId="{E99FA41A-8D80-493C-8513-EFC535CF2470}" type="pres">
      <dgm:prSet presAssocID="{F8D21521-2520-469A-8BC7-26366F289E19}" presName="hierRoot3" presStyleCnt="0">
        <dgm:presLayoutVars>
          <dgm:hierBranch val="init"/>
        </dgm:presLayoutVars>
      </dgm:prSet>
      <dgm:spPr/>
    </dgm:pt>
    <dgm:pt modelId="{8E964C64-A0A3-47DE-BF0A-DF397D16CFAF}" type="pres">
      <dgm:prSet presAssocID="{F8D21521-2520-469A-8BC7-26366F289E19}" presName="rootComposite3" presStyleCnt="0"/>
      <dgm:spPr/>
    </dgm:pt>
    <dgm:pt modelId="{EE1CE2F4-FA55-4654-99BD-C31700EEC35E}" type="pres">
      <dgm:prSet presAssocID="{F8D21521-2520-469A-8BC7-26366F289E19}" presName="rootText3" presStyleLbl="asst1" presStyleIdx="2" presStyleCnt="3" custScaleX="136884" custScaleY="65655" custLinFactX="59109" custLinFactNeighborX="100000" custLinFactNeighborY="-6561">
        <dgm:presLayoutVars>
          <dgm:chPref val="3"/>
        </dgm:presLayoutVars>
      </dgm:prSet>
      <dgm:spPr/>
    </dgm:pt>
    <dgm:pt modelId="{298BE7BB-89EA-4F26-9897-D0E42FA7CAED}" type="pres">
      <dgm:prSet presAssocID="{F8D21521-2520-469A-8BC7-26366F289E19}" presName="rootConnector3" presStyleLbl="asst1" presStyleIdx="2" presStyleCnt="3"/>
      <dgm:spPr/>
    </dgm:pt>
    <dgm:pt modelId="{4DA382D2-782A-4DB2-B922-167AB0A0A356}" type="pres">
      <dgm:prSet presAssocID="{F8D21521-2520-469A-8BC7-26366F289E19}" presName="hierChild6" presStyleCnt="0"/>
      <dgm:spPr/>
    </dgm:pt>
    <dgm:pt modelId="{55D134B6-006B-4DD8-8299-17CEBC9A418E}" type="pres">
      <dgm:prSet presAssocID="{F8D21521-2520-469A-8BC7-26366F289E19}" presName="hierChild7" presStyleCnt="0"/>
      <dgm:spPr/>
    </dgm:pt>
  </dgm:ptLst>
  <dgm:cxnLst>
    <dgm:cxn modelId="{4C2D2006-F8B7-4480-9438-D7185AED68F1}" type="presOf" srcId="{36C0BA03-B3F1-4EFA-A62F-84B733E6686C}" destId="{E6EA9A81-E724-450C-A319-67A2806CFCDB}" srcOrd="0" destOrd="0" presId="urn:microsoft.com/office/officeart/2005/8/layout/orgChart1"/>
    <dgm:cxn modelId="{F740C30A-9F98-4068-80DC-D518A28D45DC}" type="presOf" srcId="{01E3AB34-70C7-4DF5-9D46-DD82E07704A7}" destId="{6C543AC1-CDEB-4FB0-958B-F8BD89E27C2C}" srcOrd="0" destOrd="0" presId="urn:microsoft.com/office/officeart/2005/8/layout/orgChart1"/>
    <dgm:cxn modelId="{2651820C-F4E9-4CC4-99A6-F14A52D89E3E}" srcId="{02DF0E28-7F03-47C9-BE2A-3E1C280F7C0C}" destId="{72C476B0-F20A-4EF5-BE1E-2645092B995D}" srcOrd="6" destOrd="0" parTransId="{502E90F9-E424-48C6-8D41-00118DE56928}" sibTransId="{328CCD12-1967-44E8-ADD3-6F0E8339E938}"/>
    <dgm:cxn modelId="{24E74616-6731-4DDD-8C02-723EAF961BC8}" srcId="{02DF0E28-7F03-47C9-BE2A-3E1C280F7C0C}" destId="{F249FCF1-CCE9-4FA2-88E8-C45F2F78328C}" srcOrd="4" destOrd="0" parTransId="{73C78F6B-6131-4677-93E5-E8A94F0D52F0}" sibTransId="{3042B69E-6359-486B-8621-FEE603BF1B9C}"/>
    <dgm:cxn modelId="{1A462818-CF07-49A1-9B17-2C3FAD148D5B}" srcId="{02DF0E28-7F03-47C9-BE2A-3E1C280F7C0C}" destId="{4979C5B7-ED4F-4BC1-9551-65903E80FDE2}" srcOrd="0" destOrd="0" parTransId="{5251EA3F-89EC-4743-A003-15A6A41BAA58}" sibTransId="{9A358E67-1699-49A4-A080-64D0AB99AA50}"/>
    <dgm:cxn modelId="{AD638D1B-B8A9-4FCD-A679-E09468763EC9}" type="presOf" srcId="{F249FCF1-CCE9-4FA2-88E8-C45F2F78328C}" destId="{CDDA0DEA-00AB-4476-B1F6-F3D5C4F5B05A}" srcOrd="0" destOrd="0" presId="urn:microsoft.com/office/officeart/2005/8/layout/orgChart1"/>
    <dgm:cxn modelId="{AE7D0A1F-B938-4737-A4C1-F9753A11F623}" type="presOf" srcId="{C629C5F7-014C-465C-9F44-7F7ED9C0D3AC}" destId="{A4D2AA33-7E72-42B5-BA88-4C152AA9643A}" srcOrd="0" destOrd="0" presId="urn:microsoft.com/office/officeart/2005/8/layout/orgChart1"/>
    <dgm:cxn modelId="{1DE4AF22-D8E0-48C3-9347-B6AF16322E3F}" type="presOf" srcId="{F8D21521-2520-469A-8BC7-26366F289E19}" destId="{EE1CE2F4-FA55-4654-99BD-C31700EEC35E}" srcOrd="0" destOrd="0" presId="urn:microsoft.com/office/officeart/2005/8/layout/orgChart1"/>
    <dgm:cxn modelId="{33C23F23-37D5-477A-9A1C-E5F90A3BAFC4}" type="presOf" srcId="{72C476B0-F20A-4EF5-BE1E-2645092B995D}" destId="{7DC5A37F-945F-478E-874B-4E751415A05D}" srcOrd="1" destOrd="0" presId="urn:microsoft.com/office/officeart/2005/8/layout/orgChart1"/>
    <dgm:cxn modelId="{9732B124-20C3-4E97-842B-D1C18D6A1F63}" type="presOf" srcId="{B7BD07FB-4A52-4F46-B7CF-45288A060C8B}" destId="{EFB304F1-F6B6-401C-BEFD-6DEB5E98C5F2}" srcOrd="0" destOrd="0" presId="urn:microsoft.com/office/officeart/2005/8/layout/orgChart1"/>
    <dgm:cxn modelId="{DAD31F30-2C5B-4DE4-98A7-FFEF06D6E47D}" srcId="{CA04FF6F-089A-4D4E-93BF-C3F1C05EB59D}" destId="{02DF0E28-7F03-47C9-BE2A-3E1C280F7C0C}" srcOrd="0" destOrd="0" parTransId="{1D57F6C1-B8A5-4F3C-86C0-7BCFFF6BD330}" sibTransId="{93325594-2B3A-4FF9-A108-C80CAFA939D9}"/>
    <dgm:cxn modelId="{72AD1333-A50C-4494-BF5F-3A5C396B98C1}" type="presOf" srcId="{4979C5B7-ED4F-4BC1-9551-65903E80FDE2}" destId="{7D1CE52B-6125-4CAE-B58D-0204E7AEA1B6}" srcOrd="0" destOrd="0" presId="urn:microsoft.com/office/officeart/2005/8/layout/orgChart1"/>
    <dgm:cxn modelId="{98291733-CD07-47A1-AA44-18E16E109D85}" type="presOf" srcId="{73C78F6B-6131-4677-93E5-E8A94F0D52F0}" destId="{8F425968-B942-43F4-A543-704E39F772DB}" srcOrd="0" destOrd="0" presId="urn:microsoft.com/office/officeart/2005/8/layout/orgChart1"/>
    <dgm:cxn modelId="{04CD4662-0504-437C-BFF9-5AE332A13DBE}" type="presOf" srcId="{B9819CD3-02A0-40A1-B8E6-86EAAEC2805B}" destId="{C32C0C48-A0F3-41D4-8BB6-B6566DFE356D}" srcOrd="0" destOrd="0" presId="urn:microsoft.com/office/officeart/2005/8/layout/orgChart1"/>
    <dgm:cxn modelId="{A61AA970-3772-455E-991E-BA3A7DC3BCE2}" type="presOf" srcId="{AF9041BD-C952-4B86-A894-89148F6C266A}" destId="{909C95B6-E601-4D07-A8B9-4253AA4B192F}" srcOrd="0" destOrd="0" presId="urn:microsoft.com/office/officeart/2005/8/layout/orgChart1"/>
    <dgm:cxn modelId="{41E2CB51-9E3D-4A4E-8F4B-9245A7E5EE77}" type="presOf" srcId="{02DF0E28-7F03-47C9-BE2A-3E1C280F7C0C}" destId="{E620FDF0-98E2-445C-A058-C1E52CB4FE8C}" srcOrd="0" destOrd="0" presId="urn:microsoft.com/office/officeart/2005/8/layout/orgChart1"/>
    <dgm:cxn modelId="{E491CD53-40BC-4777-9FDB-C68678E25FCF}" srcId="{02DF0E28-7F03-47C9-BE2A-3E1C280F7C0C}" destId="{B7BD07FB-4A52-4F46-B7CF-45288A060C8B}" srcOrd="7" destOrd="0" parTransId="{01E3AB34-70C7-4DF5-9D46-DD82E07704A7}" sibTransId="{C2666936-01D9-4D82-8949-FB4E86C82636}"/>
    <dgm:cxn modelId="{4D058655-9D12-4433-B8BC-FE1929D431C1}" type="presOf" srcId="{B7BD07FB-4A52-4F46-B7CF-45288A060C8B}" destId="{591D1F56-5BC4-4C89-89CA-2A723395BE04}" srcOrd="1" destOrd="0" presId="urn:microsoft.com/office/officeart/2005/8/layout/orgChart1"/>
    <dgm:cxn modelId="{0DBCCB86-860F-4711-ADC4-7405A8F40930}" type="presOf" srcId="{502E90F9-E424-48C6-8D41-00118DE56928}" destId="{4FB51C5A-593C-4139-847D-4859BD95A570}" srcOrd="0" destOrd="0" presId="urn:microsoft.com/office/officeart/2005/8/layout/orgChart1"/>
    <dgm:cxn modelId="{082ED48F-4A02-4D48-A858-6BADF8455318}" type="presOf" srcId="{4979C5B7-ED4F-4BC1-9551-65903E80FDE2}" destId="{22931169-4821-442F-ACFF-23A8E905F159}" srcOrd="1" destOrd="0" presId="urn:microsoft.com/office/officeart/2005/8/layout/orgChart1"/>
    <dgm:cxn modelId="{F5DD8991-5E82-45A4-BAE5-BD3B0DCAA532}" srcId="{02DF0E28-7F03-47C9-BE2A-3E1C280F7C0C}" destId="{F8D21521-2520-469A-8BC7-26366F289E19}" srcOrd="2" destOrd="0" parTransId="{EE204591-DBF7-4711-ACCD-C8AA22803244}" sibTransId="{C2B892DC-C6AF-460D-B582-6ECE19EA5CED}"/>
    <dgm:cxn modelId="{C7DF9795-0EA2-4102-A7F7-13776425F21F}" type="presOf" srcId="{72C476B0-F20A-4EF5-BE1E-2645092B995D}" destId="{659292F3-2B21-4827-9546-D01800201700}" srcOrd="0" destOrd="0" presId="urn:microsoft.com/office/officeart/2005/8/layout/orgChart1"/>
    <dgm:cxn modelId="{113A4E9A-DE8A-47B5-BF75-82B1A7ECBB58}" type="presOf" srcId="{5251EA3F-89EC-4743-A003-15A6A41BAA58}" destId="{69296D94-1EBA-4052-9436-0A0E51B6D6E6}" srcOrd="0" destOrd="0" presId="urn:microsoft.com/office/officeart/2005/8/layout/orgChart1"/>
    <dgm:cxn modelId="{3FC009A1-7290-4450-BEC8-FB613ADBA9B8}" type="presOf" srcId="{AF9041BD-C952-4B86-A894-89148F6C266A}" destId="{AE4389E1-B609-4079-BE33-9ECB31A0F409}" srcOrd="1" destOrd="0" presId="urn:microsoft.com/office/officeart/2005/8/layout/orgChart1"/>
    <dgm:cxn modelId="{B79C7BA9-403F-49FA-99DE-32E6DD1C73F0}" type="presOf" srcId="{B9819CD3-02A0-40A1-B8E6-86EAAEC2805B}" destId="{39C47DDF-2D67-457A-AEF7-B557588DEC75}" srcOrd="1" destOrd="0" presId="urn:microsoft.com/office/officeart/2005/8/layout/orgChart1"/>
    <dgm:cxn modelId="{148A50BC-C620-4C4A-9CA8-81565D27B5ED}" type="presOf" srcId="{EE204591-DBF7-4711-ACCD-C8AA22803244}" destId="{507BADDB-0DFA-402A-B582-FB24C10C6E64}" srcOrd="0" destOrd="0" presId="urn:microsoft.com/office/officeart/2005/8/layout/orgChart1"/>
    <dgm:cxn modelId="{0885F8BE-2A33-4F91-ADCA-DD46251D4E9E}" type="presOf" srcId="{D0344DDC-8F55-4033-A6F4-FD81D681618A}" destId="{111B72F2-6D3E-4A9C-A953-9ECE5CECD5F6}" srcOrd="0" destOrd="0" presId="urn:microsoft.com/office/officeart/2005/8/layout/orgChart1"/>
    <dgm:cxn modelId="{A4D874BF-96C6-4A0A-A2CB-17ABAC0E1FBA}" srcId="{02DF0E28-7F03-47C9-BE2A-3E1C280F7C0C}" destId="{AF9041BD-C952-4B86-A894-89148F6C266A}" srcOrd="3" destOrd="0" parTransId="{36C0BA03-B3F1-4EFA-A62F-84B733E6686C}" sibTransId="{414D6496-57F0-4C69-9D0A-7BCAF1F387C5}"/>
    <dgm:cxn modelId="{2FDD3BDA-B191-4443-8DB8-5B88ECBBBD40}" type="presOf" srcId="{D0344DDC-8F55-4033-A6F4-FD81D681618A}" destId="{B0F3984F-6014-4942-85E2-FDA6A38EFAE1}" srcOrd="1" destOrd="0" presId="urn:microsoft.com/office/officeart/2005/8/layout/orgChart1"/>
    <dgm:cxn modelId="{E83CF1DF-73F5-4EAE-A2E1-EFAD1207B50B}" type="presOf" srcId="{755A17E0-002C-4D8F-B3AE-45B127348748}" destId="{5D40459F-5C50-401D-84C7-174C86CC711B}" srcOrd="0" destOrd="0" presId="urn:microsoft.com/office/officeart/2005/8/layout/orgChart1"/>
    <dgm:cxn modelId="{677E70E9-64CA-471A-BCD2-C53347F72DC7}" srcId="{02DF0E28-7F03-47C9-BE2A-3E1C280F7C0C}" destId="{B9819CD3-02A0-40A1-B8E6-86EAAEC2805B}" srcOrd="1" destOrd="0" parTransId="{755A17E0-002C-4D8F-B3AE-45B127348748}" sibTransId="{9D075618-2A17-4660-A0D9-BDBDC210E676}"/>
    <dgm:cxn modelId="{47DB63EB-9A37-4265-A430-32E4DBC3A9BE}" type="presOf" srcId="{F249FCF1-CCE9-4FA2-88E8-C45F2F78328C}" destId="{7A59863C-2861-4554-B51D-123C8AA5A637}" srcOrd="1" destOrd="0" presId="urn:microsoft.com/office/officeart/2005/8/layout/orgChart1"/>
    <dgm:cxn modelId="{A7E570EF-50FF-4CE0-9EE7-80EF15DACFE5}" type="presOf" srcId="{F8D21521-2520-469A-8BC7-26366F289E19}" destId="{298BE7BB-89EA-4F26-9897-D0E42FA7CAED}" srcOrd="1" destOrd="0" presId="urn:microsoft.com/office/officeart/2005/8/layout/orgChart1"/>
    <dgm:cxn modelId="{E46DEDF1-B655-4D99-8A9B-E3D10F55B01B}" type="presOf" srcId="{CA04FF6F-089A-4D4E-93BF-C3F1C05EB59D}" destId="{308E7787-AEAE-47E6-B319-F46DBE97B87E}" srcOrd="0" destOrd="0" presId="urn:microsoft.com/office/officeart/2005/8/layout/orgChart1"/>
    <dgm:cxn modelId="{F230BAF2-2766-49B7-B960-4878FF609348}" type="presOf" srcId="{02DF0E28-7F03-47C9-BE2A-3E1C280F7C0C}" destId="{48938E39-B82D-4BAA-9C2D-AC615B083773}" srcOrd="1" destOrd="0" presId="urn:microsoft.com/office/officeart/2005/8/layout/orgChart1"/>
    <dgm:cxn modelId="{C83345F7-C9D7-4582-AF81-5E52F4A2143B}" srcId="{02DF0E28-7F03-47C9-BE2A-3E1C280F7C0C}" destId="{D0344DDC-8F55-4033-A6F4-FD81D681618A}" srcOrd="5" destOrd="0" parTransId="{C629C5F7-014C-465C-9F44-7F7ED9C0D3AC}" sibTransId="{016316BA-4626-478F-B619-4F74B90C64FF}"/>
    <dgm:cxn modelId="{E446FCD3-39CF-4F17-B51B-7703BD7932DE}" type="presParOf" srcId="{308E7787-AEAE-47E6-B319-F46DBE97B87E}" destId="{FD0963BC-344E-4AFA-B977-2DA25A174079}" srcOrd="0" destOrd="0" presId="urn:microsoft.com/office/officeart/2005/8/layout/orgChart1"/>
    <dgm:cxn modelId="{19425765-1C58-492E-9CF4-D30894E549FA}" type="presParOf" srcId="{FD0963BC-344E-4AFA-B977-2DA25A174079}" destId="{EFF44B3D-10D2-44A7-9380-403B7B9C901C}" srcOrd="0" destOrd="0" presId="urn:microsoft.com/office/officeart/2005/8/layout/orgChart1"/>
    <dgm:cxn modelId="{95FEA2D0-FE74-4D66-89FF-71CD43909215}" type="presParOf" srcId="{EFF44B3D-10D2-44A7-9380-403B7B9C901C}" destId="{E620FDF0-98E2-445C-A058-C1E52CB4FE8C}" srcOrd="0" destOrd="0" presId="urn:microsoft.com/office/officeart/2005/8/layout/orgChart1"/>
    <dgm:cxn modelId="{9F05E383-06C8-4A64-B607-FA35CCDD0831}" type="presParOf" srcId="{EFF44B3D-10D2-44A7-9380-403B7B9C901C}" destId="{48938E39-B82D-4BAA-9C2D-AC615B083773}" srcOrd="1" destOrd="0" presId="urn:microsoft.com/office/officeart/2005/8/layout/orgChart1"/>
    <dgm:cxn modelId="{10324FC2-3681-4276-B83E-22CB5769DB5B}" type="presParOf" srcId="{FD0963BC-344E-4AFA-B977-2DA25A174079}" destId="{3EA867F1-AC1B-459B-80F7-AEB6AB13D79D}" srcOrd="1" destOrd="0" presId="urn:microsoft.com/office/officeart/2005/8/layout/orgChart1"/>
    <dgm:cxn modelId="{99E08765-9EE0-4E2B-941D-F25885BFB7E5}" type="presParOf" srcId="{3EA867F1-AC1B-459B-80F7-AEB6AB13D79D}" destId="{E6EA9A81-E724-450C-A319-67A2806CFCDB}" srcOrd="0" destOrd="0" presId="urn:microsoft.com/office/officeart/2005/8/layout/orgChart1"/>
    <dgm:cxn modelId="{17BD3554-1FBC-4361-87B3-A722B8C49FA5}" type="presParOf" srcId="{3EA867F1-AC1B-459B-80F7-AEB6AB13D79D}" destId="{D36DBCFD-5683-48F7-A318-5919B4766BDF}" srcOrd="1" destOrd="0" presId="urn:microsoft.com/office/officeart/2005/8/layout/orgChart1"/>
    <dgm:cxn modelId="{F0C0C1ED-10C8-4342-89E8-CCED8ACD237D}" type="presParOf" srcId="{D36DBCFD-5683-48F7-A318-5919B4766BDF}" destId="{EF1C7893-7984-416E-8D5C-9008C7B6F879}" srcOrd="0" destOrd="0" presId="urn:microsoft.com/office/officeart/2005/8/layout/orgChart1"/>
    <dgm:cxn modelId="{93428DE5-FBBF-46D8-8ED3-22CA1013B9B1}" type="presParOf" srcId="{EF1C7893-7984-416E-8D5C-9008C7B6F879}" destId="{909C95B6-E601-4D07-A8B9-4253AA4B192F}" srcOrd="0" destOrd="0" presId="urn:microsoft.com/office/officeart/2005/8/layout/orgChart1"/>
    <dgm:cxn modelId="{DFA7FAB2-D51C-4DBA-A6C6-82A159EBA61A}" type="presParOf" srcId="{EF1C7893-7984-416E-8D5C-9008C7B6F879}" destId="{AE4389E1-B609-4079-BE33-9ECB31A0F409}" srcOrd="1" destOrd="0" presId="urn:microsoft.com/office/officeart/2005/8/layout/orgChart1"/>
    <dgm:cxn modelId="{327AAF85-3213-428C-858A-12D092A7E50C}" type="presParOf" srcId="{D36DBCFD-5683-48F7-A318-5919B4766BDF}" destId="{F68195F7-5F61-4FF3-84AD-DB2175C0DE5C}" srcOrd="1" destOrd="0" presId="urn:microsoft.com/office/officeart/2005/8/layout/orgChart1"/>
    <dgm:cxn modelId="{E609DB7D-C482-44EA-84A5-90DFD2F2E885}" type="presParOf" srcId="{D36DBCFD-5683-48F7-A318-5919B4766BDF}" destId="{891ADEE0-7E88-4807-B2F2-F8F263D04E4C}" srcOrd="2" destOrd="0" presId="urn:microsoft.com/office/officeart/2005/8/layout/orgChart1"/>
    <dgm:cxn modelId="{ED28B036-3D66-424F-9DE7-87D7EB39F930}" type="presParOf" srcId="{3EA867F1-AC1B-459B-80F7-AEB6AB13D79D}" destId="{8F425968-B942-43F4-A543-704E39F772DB}" srcOrd="2" destOrd="0" presId="urn:microsoft.com/office/officeart/2005/8/layout/orgChart1"/>
    <dgm:cxn modelId="{989F3556-BCCA-4FF6-BA2A-58784140DE37}" type="presParOf" srcId="{3EA867F1-AC1B-459B-80F7-AEB6AB13D79D}" destId="{13CD0F20-8247-4ABA-8498-83920108F9EC}" srcOrd="3" destOrd="0" presId="urn:microsoft.com/office/officeart/2005/8/layout/orgChart1"/>
    <dgm:cxn modelId="{63FAEFC6-941D-4A8A-BEF3-607D2651C877}" type="presParOf" srcId="{13CD0F20-8247-4ABA-8498-83920108F9EC}" destId="{EDED72D4-53A4-483E-B74A-DFE3360C7561}" srcOrd="0" destOrd="0" presId="urn:microsoft.com/office/officeart/2005/8/layout/orgChart1"/>
    <dgm:cxn modelId="{9FC848B3-9686-4FCC-AA1E-8E35B5973BB7}" type="presParOf" srcId="{EDED72D4-53A4-483E-B74A-DFE3360C7561}" destId="{CDDA0DEA-00AB-4476-B1F6-F3D5C4F5B05A}" srcOrd="0" destOrd="0" presId="urn:microsoft.com/office/officeart/2005/8/layout/orgChart1"/>
    <dgm:cxn modelId="{EEE55774-82D4-4FBE-8808-6159AFA6BF87}" type="presParOf" srcId="{EDED72D4-53A4-483E-B74A-DFE3360C7561}" destId="{7A59863C-2861-4554-B51D-123C8AA5A637}" srcOrd="1" destOrd="0" presId="urn:microsoft.com/office/officeart/2005/8/layout/orgChart1"/>
    <dgm:cxn modelId="{97FD526A-80A4-44E5-85EF-2E0DFB34A2CF}" type="presParOf" srcId="{13CD0F20-8247-4ABA-8498-83920108F9EC}" destId="{FF001A87-F164-47F4-983B-1BC94792FCE0}" srcOrd="1" destOrd="0" presId="urn:microsoft.com/office/officeart/2005/8/layout/orgChart1"/>
    <dgm:cxn modelId="{7EEDC187-90BD-4B84-8B3C-CCA45ECF651C}" type="presParOf" srcId="{13CD0F20-8247-4ABA-8498-83920108F9EC}" destId="{EDF5DEF2-CEAB-4E1C-926E-B5C4B2E3A01E}" srcOrd="2" destOrd="0" presId="urn:microsoft.com/office/officeart/2005/8/layout/orgChart1"/>
    <dgm:cxn modelId="{0B3560F2-D6D0-43BD-B91B-9BB0F7F45CD8}" type="presParOf" srcId="{3EA867F1-AC1B-459B-80F7-AEB6AB13D79D}" destId="{A4D2AA33-7E72-42B5-BA88-4C152AA9643A}" srcOrd="4" destOrd="0" presId="urn:microsoft.com/office/officeart/2005/8/layout/orgChart1"/>
    <dgm:cxn modelId="{A2D2DF75-B38C-478B-933A-ECB3F311C47B}" type="presParOf" srcId="{3EA867F1-AC1B-459B-80F7-AEB6AB13D79D}" destId="{0DDC8D17-33FB-40B6-B1F4-2826978B0B74}" srcOrd="5" destOrd="0" presId="urn:microsoft.com/office/officeart/2005/8/layout/orgChart1"/>
    <dgm:cxn modelId="{8EF6EA2D-0F89-4653-8DED-41841D92FC72}" type="presParOf" srcId="{0DDC8D17-33FB-40B6-B1F4-2826978B0B74}" destId="{E70B74BB-CD08-4EFB-811F-57313412163C}" srcOrd="0" destOrd="0" presId="urn:microsoft.com/office/officeart/2005/8/layout/orgChart1"/>
    <dgm:cxn modelId="{447EFA2A-DD77-46FC-A2D0-04CD4572B38E}" type="presParOf" srcId="{E70B74BB-CD08-4EFB-811F-57313412163C}" destId="{111B72F2-6D3E-4A9C-A953-9ECE5CECD5F6}" srcOrd="0" destOrd="0" presId="urn:microsoft.com/office/officeart/2005/8/layout/orgChart1"/>
    <dgm:cxn modelId="{261C71BD-BA3A-45C0-9572-C9CF0A5CFA47}" type="presParOf" srcId="{E70B74BB-CD08-4EFB-811F-57313412163C}" destId="{B0F3984F-6014-4942-85E2-FDA6A38EFAE1}" srcOrd="1" destOrd="0" presId="urn:microsoft.com/office/officeart/2005/8/layout/orgChart1"/>
    <dgm:cxn modelId="{D4986351-332C-4A89-AD4F-E9404D1DFA8C}" type="presParOf" srcId="{0DDC8D17-33FB-40B6-B1F4-2826978B0B74}" destId="{089CF33F-B4E6-4691-A461-4775C17C5091}" srcOrd="1" destOrd="0" presId="urn:microsoft.com/office/officeart/2005/8/layout/orgChart1"/>
    <dgm:cxn modelId="{5013D3D3-C82B-4F6B-A206-6896953665D9}" type="presParOf" srcId="{0DDC8D17-33FB-40B6-B1F4-2826978B0B74}" destId="{6FC0899E-FD0A-4605-A5B8-4E6EC9982DBE}" srcOrd="2" destOrd="0" presId="urn:microsoft.com/office/officeart/2005/8/layout/orgChart1"/>
    <dgm:cxn modelId="{26DD725F-B8EE-4D7B-8F80-7FAE7D180EC8}" type="presParOf" srcId="{3EA867F1-AC1B-459B-80F7-AEB6AB13D79D}" destId="{4FB51C5A-593C-4139-847D-4859BD95A570}" srcOrd="6" destOrd="0" presId="urn:microsoft.com/office/officeart/2005/8/layout/orgChart1"/>
    <dgm:cxn modelId="{E3E09096-36D8-409E-9A5B-8A4772EC01A9}" type="presParOf" srcId="{3EA867F1-AC1B-459B-80F7-AEB6AB13D79D}" destId="{702B7946-E4EC-4F8B-8AF1-ABF50E4FB5A9}" srcOrd="7" destOrd="0" presId="urn:microsoft.com/office/officeart/2005/8/layout/orgChart1"/>
    <dgm:cxn modelId="{D972BA0D-E325-4389-86A8-6EE690466C00}" type="presParOf" srcId="{702B7946-E4EC-4F8B-8AF1-ABF50E4FB5A9}" destId="{01A242B2-8350-4358-A277-E5523D509CA4}" srcOrd="0" destOrd="0" presId="urn:microsoft.com/office/officeart/2005/8/layout/orgChart1"/>
    <dgm:cxn modelId="{89A925AB-BBF3-47E2-8F2F-BFC94714BFEA}" type="presParOf" srcId="{01A242B2-8350-4358-A277-E5523D509CA4}" destId="{659292F3-2B21-4827-9546-D01800201700}" srcOrd="0" destOrd="0" presId="urn:microsoft.com/office/officeart/2005/8/layout/orgChart1"/>
    <dgm:cxn modelId="{3F3C5CD5-AF36-4765-A023-06E24009E18F}" type="presParOf" srcId="{01A242B2-8350-4358-A277-E5523D509CA4}" destId="{7DC5A37F-945F-478E-874B-4E751415A05D}" srcOrd="1" destOrd="0" presId="urn:microsoft.com/office/officeart/2005/8/layout/orgChart1"/>
    <dgm:cxn modelId="{065052F2-C893-4CD4-8CBF-0854D9873157}" type="presParOf" srcId="{702B7946-E4EC-4F8B-8AF1-ABF50E4FB5A9}" destId="{F94F0064-9D7E-4453-8DBA-355B414DC0C4}" srcOrd="1" destOrd="0" presId="urn:microsoft.com/office/officeart/2005/8/layout/orgChart1"/>
    <dgm:cxn modelId="{46946B9C-0863-4FFE-917B-DBA818577394}" type="presParOf" srcId="{702B7946-E4EC-4F8B-8AF1-ABF50E4FB5A9}" destId="{A4BE0B9C-5C77-4B3B-8EDC-A0DC1EBC10EA}" srcOrd="2" destOrd="0" presId="urn:microsoft.com/office/officeart/2005/8/layout/orgChart1"/>
    <dgm:cxn modelId="{BC07A839-98C2-48C4-A3B9-DF1A46FD3584}" type="presParOf" srcId="{3EA867F1-AC1B-459B-80F7-AEB6AB13D79D}" destId="{6C543AC1-CDEB-4FB0-958B-F8BD89E27C2C}" srcOrd="8" destOrd="0" presId="urn:microsoft.com/office/officeart/2005/8/layout/orgChart1"/>
    <dgm:cxn modelId="{C0FDB761-9A6F-49FA-8307-E29D8F452725}" type="presParOf" srcId="{3EA867F1-AC1B-459B-80F7-AEB6AB13D79D}" destId="{3DD3B26F-87B0-4F5F-9479-6D9BD47930A2}" srcOrd="9" destOrd="0" presId="urn:microsoft.com/office/officeart/2005/8/layout/orgChart1"/>
    <dgm:cxn modelId="{308369CB-EE99-42B0-8622-A09101B99728}" type="presParOf" srcId="{3DD3B26F-87B0-4F5F-9479-6D9BD47930A2}" destId="{E954F2A8-F344-469D-AAD7-BD2E6B26CA7D}" srcOrd="0" destOrd="0" presId="urn:microsoft.com/office/officeart/2005/8/layout/orgChart1"/>
    <dgm:cxn modelId="{7FA96255-3B1F-4AF8-9126-0AC9BBFB4010}" type="presParOf" srcId="{E954F2A8-F344-469D-AAD7-BD2E6B26CA7D}" destId="{EFB304F1-F6B6-401C-BEFD-6DEB5E98C5F2}" srcOrd="0" destOrd="0" presId="urn:microsoft.com/office/officeart/2005/8/layout/orgChart1"/>
    <dgm:cxn modelId="{709215FA-56B9-478E-88B1-FA4440EB275C}" type="presParOf" srcId="{E954F2A8-F344-469D-AAD7-BD2E6B26CA7D}" destId="{591D1F56-5BC4-4C89-89CA-2A723395BE04}" srcOrd="1" destOrd="0" presId="urn:microsoft.com/office/officeart/2005/8/layout/orgChart1"/>
    <dgm:cxn modelId="{B865441D-5524-4B0F-8AF8-C802F0AE4592}" type="presParOf" srcId="{3DD3B26F-87B0-4F5F-9479-6D9BD47930A2}" destId="{361A2521-161F-4B95-BD70-9C75BA24607D}" srcOrd="1" destOrd="0" presId="urn:microsoft.com/office/officeart/2005/8/layout/orgChart1"/>
    <dgm:cxn modelId="{594FD5B3-290C-4511-B95A-59E1858CA49B}" type="presParOf" srcId="{3DD3B26F-87B0-4F5F-9479-6D9BD47930A2}" destId="{51DEDBC4-2117-43E9-B13E-25C2CAB90B8E}" srcOrd="2" destOrd="0" presId="urn:microsoft.com/office/officeart/2005/8/layout/orgChart1"/>
    <dgm:cxn modelId="{AACD9592-3E8A-490A-8BF5-DD6AD91E7AD5}" type="presParOf" srcId="{FD0963BC-344E-4AFA-B977-2DA25A174079}" destId="{0D12B508-1CD4-4C9C-8EEA-0560C19CD9EC}" srcOrd="2" destOrd="0" presId="urn:microsoft.com/office/officeart/2005/8/layout/orgChart1"/>
    <dgm:cxn modelId="{DD7C0B68-24BF-439B-9B09-A89798516EB2}" type="presParOf" srcId="{0D12B508-1CD4-4C9C-8EEA-0560C19CD9EC}" destId="{69296D94-1EBA-4052-9436-0A0E51B6D6E6}" srcOrd="0" destOrd="0" presId="urn:microsoft.com/office/officeart/2005/8/layout/orgChart1"/>
    <dgm:cxn modelId="{8FAD91BF-78AD-43D0-B651-ECDBBC9C6876}" type="presParOf" srcId="{0D12B508-1CD4-4C9C-8EEA-0560C19CD9EC}" destId="{90135FBA-A35F-42BE-84BA-AEAD3D7DB65E}" srcOrd="1" destOrd="0" presId="urn:microsoft.com/office/officeart/2005/8/layout/orgChart1"/>
    <dgm:cxn modelId="{365A8CB2-2547-4CC9-B698-5772F1CAAA6D}" type="presParOf" srcId="{90135FBA-A35F-42BE-84BA-AEAD3D7DB65E}" destId="{6829639A-72D2-43EE-9E60-8BD901D79FE9}" srcOrd="0" destOrd="0" presId="urn:microsoft.com/office/officeart/2005/8/layout/orgChart1"/>
    <dgm:cxn modelId="{C60AE254-44CD-49D4-AB4F-E2464C544B48}" type="presParOf" srcId="{6829639A-72D2-43EE-9E60-8BD901D79FE9}" destId="{7D1CE52B-6125-4CAE-B58D-0204E7AEA1B6}" srcOrd="0" destOrd="0" presId="urn:microsoft.com/office/officeart/2005/8/layout/orgChart1"/>
    <dgm:cxn modelId="{7CCEC373-C696-4F58-BB8A-59738887D6B4}" type="presParOf" srcId="{6829639A-72D2-43EE-9E60-8BD901D79FE9}" destId="{22931169-4821-442F-ACFF-23A8E905F159}" srcOrd="1" destOrd="0" presId="urn:microsoft.com/office/officeart/2005/8/layout/orgChart1"/>
    <dgm:cxn modelId="{188DBE02-90CD-403B-8D98-7B2F0FD164A0}" type="presParOf" srcId="{90135FBA-A35F-42BE-84BA-AEAD3D7DB65E}" destId="{25DD0AD7-4E6B-46A7-944F-493F36BF60DE}" srcOrd="1" destOrd="0" presId="urn:microsoft.com/office/officeart/2005/8/layout/orgChart1"/>
    <dgm:cxn modelId="{9801700D-E3AA-4BB2-9B94-360826C9ADA9}" type="presParOf" srcId="{90135FBA-A35F-42BE-84BA-AEAD3D7DB65E}" destId="{AB2B458E-62E8-44EA-9DAE-2382780D2130}" srcOrd="2" destOrd="0" presId="urn:microsoft.com/office/officeart/2005/8/layout/orgChart1"/>
    <dgm:cxn modelId="{0E9FA9D8-7279-455D-B0E1-1CBD1BDBC2CE}" type="presParOf" srcId="{0D12B508-1CD4-4C9C-8EEA-0560C19CD9EC}" destId="{5D40459F-5C50-401D-84C7-174C86CC711B}" srcOrd="2" destOrd="0" presId="urn:microsoft.com/office/officeart/2005/8/layout/orgChart1"/>
    <dgm:cxn modelId="{C0966F3E-FBB6-4C88-8435-91DB8F3E8973}" type="presParOf" srcId="{0D12B508-1CD4-4C9C-8EEA-0560C19CD9EC}" destId="{33109E18-10ED-449E-8AF1-AFA7926EC76C}" srcOrd="3" destOrd="0" presId="urn:microsoft.com/office/officeart/2005/8/layout/orgChart1"/>
    <dgm:cxn modelId="{ED06370C-A7B5-482D-9AFB-B9C95D8F91A1}" type="presParOf" srcId="{33109E18-10ED-449E-8AF1-AFA7926EC76C}" destId="{2E8107D1-A4C7-45C8-9823-DD237CAAE00D}" srcOrd="0" destOrd="0" presId="urn:microsoft.com/office/officeart/2005/8/layout/orgChart1"/>
    <dgm:cxn modelId="{22AABC65-BE41-4B40-A914-77AF5131D95B}" type="presParOf" srcId="{2E8107D1-A4C7-45C8-9823-DD237CAAE00D}" destId="{C32C0C48-A0F3-41D4-8BB6-B6566DFE356D}" srcOrd="0" destOrd="0" presId="urn:microsoft.com/office/officeart/2005/8/layout/orgChart1"/>
    <dgm:cxn modelId="{60B00DE8-5678-4C4B-8005-ACB66A39953B}" type="presParOf" srcId="{2E8107D1-A4C7-45C8-9823-DD237CAAE00D}" destId="{39C47DDF-2D67-457A-AEF7-B557588DEC75}" srcOrd="1" destOrd="0" presId="urn:microsoft.com/office/officeart/2005/8/layout/orgChart1"/>
    <dgm:cxn modelId="{39FC71A3-50CF-488C-8108-ACC20F6EFF19}" type="presParOf" srcId="{33109E18-10ED-449E-8AF1-AFA7926EC76C}" destId="{C00B2DCA-FBEE-4BA3-BE0F-7B359A81793A}" srcOrd="1" destOrd="0" presId="urn:microsoft.com/office/officeart/2005/8/layout/orgChart1"/>
    <dgm:cxn modelId="{E1AC6241-42D7-4616-8373-EC55145B5A07}" type="presParOf" srcId="{33109E18-10ED-449E-8AF1-AFA7926EC76C}" destId="{8D3336D3-7688-4496-8AFD-C72CD7F35A37}" srcOrd="2" destOrd="0" presId="urn:microsoft.com/office/officeart/2005/8/layout/orgChart1"/>
    <dgm:cxn modelId="{06EF5289-8575-4869-87AE-1DAFABDE18EA}" type="presParOf" srcId="{0D12B508-1CD4-4C9C-8EEA-0560C19CD9EC}" destId="{507BADDB-0DFA-402A-B582-FB24C10C6E64}" srcOrd="4" destOrd="0" presId="urn:microsoft.com/office/officeart/2005/8/layout/orgChart1"/>
    <dgm:cxn modelId="{0CF3345C-775B-4E1A-A47A-5F37A26782C1}" type="presParOf" srcId="{0D12B508-1CD4-4C9C-8EEA-0560C19CD9EC}" destId="{E99FA41A-8D80-493C-8513-EFC535CF2470}" srcOrd="5" destOrd="0" presId="urn:microsoft.com/office/officeart/2005/8/layout/orgChart1"/>
    <dgm:cxn modelId="{ED96B74F-D597-4122-A068-A30F51B3B38E}" type="presParOf" srcId="{E99FA41A-8D80-493C-8513-EFC535CF2470}" destId="{8E964C64-A0A3-47DE-BF0A-DF397D16CFAF}" srcOrd="0" destOrd="0" presId="urn:microsoft.com/office/officeart/2005/8/layout/orgChart1"/>
    <dgm:cxn modelId="{03005F13-83B8-4A42-A49D-011610963601}" type="presParOf" srcId="{8E964C64-A0A3-47DE-BF0A-DF397D16CFAF}" destId="{EE1CE2F4-FA55-4654-99BD-C31700EEC35E}" srcOrd="0" destOrd="0" presId="urn:microsoft.com/office/officeart/2005/8/layout/orgChart1"/>
    <dgm:cxn modelId="{51CEE83C-4134-4637-A030-501CCEFA49CE}" type="presParOf" srcId="{8E964C64-A0A3-47DE-BF0A-DF397D16CFAF}" destId="{298BE7BB-89EA-4F26-9897-D0E42FA7CAED}" srcOrd="1" destOrd="0" presId="urn:microsoft.com/office/officeart/2005/8/layout/orgChart1"/>
    <dgm:cxn modelId="{77A9D6F4-BD53-412D-A2D5-A9F061B2D119}" type="presParOf" srcId="{E99FA41A-8D80-493C-8513-EFC535CF2470}" destId="{4DA382D2-782A-4DB2-B922-167AB0A0A356}" srcOrd="1" destOrd="0" presId="urn:microsoft.com/office/officeart/2005/8/layout/orgChart1"/>
    <dgm:cxn modelId="{F1CB1C31-6906-4CC5-B9DA-7B673FE1B902}" type="presParOf" srcId="{E99FA41A-8D80-493C-8513-EFC535CF2470}" destId="{55D134B6-006B-4DD8-8299-17CEBC9A418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04FF6F-089A-4D4E-93BF-C3F1C05EB59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02DF0E28-7F03-47C9-BE2A-3E1C280F7C0C}">
      <dgm:prSet phldrT="[Tekst]" custT="1"/>
      <dgm:spPr>
        <a:solidFill>
          <a:schemeClr val="tx1"/>
        </a:solidFill>
      </dgm:spPr>
      <dgm:t>
        <a:bodyPr anchor="ctr"/>
        <a:lstStyle/>
        <a:p>
          <a:r>
            <a:rPr lang="nb-NO" sz="1050" dirty="0">
              <a:latin typeface="+mn-lt"/>
              <a:ea typeface="Open Sans SemiBold" panose="020B0706030804020204" pitchFamily="34" charset="0"/>
              <a:cs typeface="Open Sans SemiBold" panose="020B0706030804020204" pitchFamily="34" charset="0"/>
            </a:rPr>
            <a:t>Embetsleiing</a:t>
          </a:r>
        </a:p>
      </dgm:t>
    </dgm:pt>
    <dgm:pt modelId="{1D57F6C1-B8A5-4F3C-86C0-7BCFFF6BD330}" type="parTrans" cxnId="{DAD31F30-2C5B-4DE4-98A7-FFEF06D6E47D}">
      <dgm:prSet/>
      <dgm:spPr/>
      <dgm:t>
        <a:bodyPr/>
        <a:lstStyle/>
        <a:p>
          <a:endParaRPr lang="nb-NO"/>
        </a:p>
      </dgm:t>
    </dgm:pt>
    <dgm:pt modelId="{93325594-2B3A-4FF9-A108-C80CAFA939D9}" type="sibTrans" cxnId="{DAD31F30-2C5B-4DE4-98A7-FFEF06D6E47D}">
      <dgm:prSet custT="1"/>
      <dgm:spPr>
        <a:ln>
          <a:solidFill>
            <a:schemeClr val="tx1"/>
          </a:solidFill>
          <a:prstDash val="sysDot"/>
        </a:ln>
      </dgm:spPr>
      <dgm:t>
        <a:bodyPr/>
        <a:lstStyle/>
        <a:p>
          <a:endParaRPr lang="nb-NO"/>
        </a:p>
      </dgm:t>
    </dgm:pt>
    <dgm:pt modelId="{4979C5B7-ED4F-4BC1-9551-65903E80FDE2}" type="asst">
      <dgm:prSet phldrT="[Tekst]"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lang="nb-NO" sz="1050" dirty="0"/>
            <a:t>Administrasjon</a:t>
          </a:r>
        </a:p>
      </dgm:t>
    </dgm:pt>
    <dgm:pt modelId="{5251EA3F-89EC-4743-A003-15A6A41BAA58}" type="parTrans" cxnId="{1A462818-CF07-49A1-9B17-2C3FAD148D5B}">
      <dgm:prSet/>
      <dgm:spPr/>
      <dgm:t>
        <a:bodyPr/>
        <a:lstStyle/>
        <a:p>
          <a:endParaRPr lang="nb-NO"/>
        </a:p>
      </dgm:t>
    </dgm:pt>
    <dgm:pt modelId="{9A358E67-1699-49A4-A080-64D0AB99AA50}" type="sibTrans" cxnId="{1A462818-CF07-49A1-9B17-2C3FAD148D5B}">
      <dgm:prSet custT="1"/>
      <dgm:spPr>
        <a:ln>
          <a:solidFill>
            <a:schemeClr val="tx1">
              <a:lumMod val="90000"/>
              <a:lumOff val="10000"/>
            </a:schemeClr>
          </a:solidFill>
          <a:prstDash val="sysDot"/>
        </a:ln>
      </dgm:spPr>
      <dgm:t>
        <a:bodyPr/>
        <a:lstStyle/>
        <a:p>
          <a:pPr algn="l"/>
          <a:endParaRPr lang="nb-NO" sz="800" dirty="0"/>
        </a:p>
      </dgm:t>
    </dgm:pt>
    <dgm:pt modelId="{AF9041BD-C952-4B86-A894-89148F6C266A}">
      <dgm:prSet phldrT="[Tekst]" custT="1"/>
      <dgm:spPr>
        <a:solidFill>
          <a:schemeClr val="accent1"/>
        </a:solidFill>
      </dgm:spPr>
      <dgm:t>
        <a:bodyPr/>
        <a:lstStyle/>
        <a:p>
          <a:r>
            <a:rPr lang="nb-NO" sz="1000" dirty="0"/>
            <a:t>Justis og </a:t>
          </a:r>
          <a:br>
            <a:rPr lang="nb-NO" sz="1000" dirty="0"/>
          </a:br>
          <a:r>
            <a:rPr lang="nb-NO" sz="1000" dirty="0"/>
            <a:t>verjemål</a:t>
          </a:r>
        </a:p>
      </dgm:t>
    </dgm:pt>
    <dgm:pt modelId="{36C0BA03-B3F1-4EFA-A62F-84B733E6686C}" type="parTrans" cxnId="{A4D874BF-96C6-4A0A-A2CB-17ABAC0E1FBA}">
      <dgm:prSet/>
      <dgm:spPr/>
      <dgm:t>
        <a:bodyPr/>
        <a:lstStyle/>
        <a:p>
          <a:endParaRPr lang="nb-NO"/>
        </a:p>
      </dgm:t>
    </dgm:pt>
    <dgm:pt modelId="{414D6496-57F0-4C69-9D0A-7BCAF1F387C5}" type="sibTrans" cxnId="{A4D874BF-96C6-4A0A-A2CB-17ABAC0E1FBA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F249FCF1-CCE9-4FA2-88E8-C45F2F78328C}">
      <dgm:prSet phldrT="[Tekst]" custT="1"/>
      <dgm:spPr>
        <a:solidFill>
          <a:schemeClr val="accent1"/>
        </a:solidFill>
      </dgm:spPr>
      <dgm:t>
        <a:bodyPr/>
        <a:lstStyle/>
        <a:p>
          <a:r>
            <a:rPr lang="nb-NO" sz="1050" dirty="0"/>
            <a:t>Helse og sosial</a:t>
          </a:r>
        </a:p>
      </dgm:t>
    </dgm:pt>
    <dgm:pt modelId="{73C78F6B-6131-4677-93E5-E8A94F0D52F0}" type="parTrans" cxnId="{24E74616-6731-4DDD-8C02-723EAF961BC8}">
      <dgm:prSet/>
      <dgm:spPr/>
      <dgm:t>
        <a:bodyPr/>
        <a:lstStyle/>
        <a:p>
          <a:endParaRPr lang="nb-NO"/>
        </a:p>
      </dgm:t>
    </dgm:pt>
    <dgm:pt modelId="{3042B69E-6359-486B-8621-FEE603BF1B9C}" type="sibTrans" cxnId="{24E74616-6731-4DDD-8C02-723EAF961BC8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D0344DDC-8F55-4033-A6F4-FD81D681618A}">
      <dgm:prSet phldrT="[Tekst]" custT="1"/>
      <dgm:spPr>
        <a:solidFill>
          <a:schemeClr val="accent1"/>
        </a:solidFill>
      </dgm:spPr>
      <dgm:t>
        <a:bodyPr/>
        <a:lstStyle/>
        <a:p>
          <a:r>
            <a:rPr lang="nb-NO" sz="1000" dirty="0"/>
            <a:t>Oppvekst og utdanning</a:t>
          </a:r>
          <a:endParaRPr lang="nb-NO" sz="800" dirty="0"/>
        </a:p>
      </dgm:t>
    </dgm:pt>
    <dgm:pt modelId="{C629C5F7-014C-465C-9F44-7F7ED9C0D3AC}" type="parTrans" cxnId="{C83345F7-C9D7-4582-AF81-5E52F4A2143B}">
      <dgm:prSet/>
      <dgm:spPr/>
      <dgm:t>
        <a:bodyPr/>
        <a:lstStyle/>
        <a:p>
          <a:endParaRPr lang="nb-NO"/>
        </a:p>
      </dgm:t>
    </dgm:pt>
    <dgm:pt modelId="{016316BA-4626-478F-B619-4F74B90C64FF}" type="sibTrans" cxnId="{C83345F7-C9D7-4582-AF81-5E52F4A2143B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B9819CD3-02A0-40A1-B8E6-86EAAEC2805B}" type="asst">
      <dgm:prSet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lang="nb-NO" sz="1050" dirty="0"/>
            <a:t>Samordning</a:t>
          </a:r>
        </a:p>
      </dgm:t>
    </dgm:pt>
    <dgm:pt modelId="{755A17E0-002C-4D8F-B3AE-45B127348748}" type="parTrans" cxnId="{677E70E9-64CA-471A-BCD2-C53347F72DC7}">
      <dgm:prSet/>
      <dgm:spPr/>
      <dgm:t>
        <a:bodyPr/>
        <a:lstStyle/>
        <a:p>
          <a:endParaRPr lang="nb-NO"/>
        </a:p>
      </dgm:t>
    </dgm:pt>
    <dgm:pt modelId="{9D075618-2A17-4660-A0D9-BDBDC210E676}" type="sibTrans" cxnId="{677E70E9-64CA-471A-BCD2-C53347F72DC7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72C476B0-F20A-4EF5-BE1E-2645092B995D}">
      <dgm:prSet custT="1"/>
      <dgm:spPr>
        <a:solidFill>
          <a:schemeClr val="accent1"/>
        </a:solidFill>
      </dgm:spPr>
      <dgm:t>
        <a:bodyPr/>
        <a:lstStyle/>
        <a:p>
          <a:r>
            <a:rPr lang="nb-NO" sz="1050" dirty="0"/>
            <a:t>Miljøvern</a:t>
          </a:r>
        </a:p>
      </dgm:t>
    </dgm:pt>
    <dgm:pt modelId="{502E90F9-E424-48C6-8D41-00118DE56928}" type="parTrans" cxnId="{2651820C-F4E9-4CC4-99A6-F14A52D89E3E}">
      <dgm:prSet/>
      <dgm:spPr/>
      <dgm:t>
        <a:bodyPr/>
        <a:lstStyle/>
        <a:p>
          <a:endParaRPr lang="nb-NO"/>
        </a:p>
      </dgm:t>
    </dgm:pt>
    <dgm:pt modelId="{328CCD12-1967-44E8-ADD3-6F0E8339E938}" type="sibTrans" cxnId="{2651820C-F4E9-4CC4-99A6-F14A52D89E3E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B7BD07FB-4A52-4F46-B7CF-45288A060C8B}">
      <dgm:prSet custT="1"/>
      <dgm:spPr>
        <a:solidFill>
          <a:schemeClr val="accent1"/>
        </a:solidFill>
      </dgm:spPr>
      <dgm:t>
        <a:bodyPr/>
        <a:lstStyle/>
        <a:p>
          <a:r>
            <a:rPr lang="nb-NO" sz="1050" dirty="0"/>
            <a:t>Landbruk</a:t>
          </a:r>
        </a:p>
      </dgm:t>
    </dgm:pt>
    <dgm:pt modelId="{01E3AB34-70C7-4DF5-9D46-DD82E07704A7}" type="parTrans" cxnId="{E491CD53-40BC-4777-9FDB-C68678E25FCF}">
      <dgm:prSet/>
      <dgm:spPr/>
      <dgm:t>
        <a:bodyPr/>
        <a:lstStyle/>
        <a:p>
          <a:endParaRPr lang="nb-NO"/>
        </a:p>
      </dgm:t>
    </dgm:pt>
    <dgm:pt modelId="{C2666936-01D9-4D82-8949-FB4E86C82636}" type="sibTrans" cxnId="{E491CD53-40BC-4777-9FDB-C68678E25FCF}">
      <dgm:prSet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F8D21521-2520-469A-8BC7-26366F289E19}" type="asst">
      <dgm:prSet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lang="nb-NO" sz="1050" kern="1200" dirty="0"/>
            <a:t>Samfunnstryggleik og </a:t>
          </a:r>
          <a:br>
            <a:rPr lang="nb-NO" sz="1050" kern="1200" dirty="0"/>
          </a:br>
          <a:r>
            <a:rPr lang="nb-NO" sz="1050" kern="1200" dirty="0"/>
            <a:t>beredskap</a:t>
          </a:r>
          <a:endParaRPr lang="nb-NO" sz="1050" kern="1200" dirty="0">
            <a:solidFill>
              <a:prstClr val="white"/>
            </a:solidFill>
            <a:latin typeface="Open Sans"/>
            <a:ea typeface="+mn-ea"/>
            <a:cs typeface="+mn-cs"/>
          </a:endParaRPr>
        </a:p>
      </dgm:t>
    </dgm:pt>
    <dgm:pt modelId="{EE204591-DBF7-4711-ACCD-C8AA22803244}" type="parTrans" cxnId="{F5DD8991-5E82-45A4-BAE5-BD3B0DCAA532}">
      <dgm:prSet/>
      <dgm:spPr/>
      <dgm:t>
        <a:bodyPr/>
        <a:lstStyle/>
        <a:p>
          <a:endParaRPr lang="nb-NO"/>
        </a:p>
      </dgm:t>
    </dgm:pt>
    <dgm:pt modelId="{C2B892DC-C6AF-460D-B582-6ECE19EA5CED}" type="sibTrans" cxnId="{F5DD8991-5E82-45A4-BAE5-BD3B0DCAA532}">
      <dgm:prSet/>
      <dgm:spPr/>
      <dgm:t>
        <a:bodyPr/>
        <a:lstStyle/>
        <a:p>
          <a:endParaRPr lang="nb-NO"/>
        </a:p>
      </dgm:t>
    </dgm:pt>
    <dgm:pt modelId="{308E7787-AEAE-47E6-B319-F46DBE97B87E}" type="pres">
      <dgm:prSet presAssocID="{CA04FF6F-089A-4D4E-93BF-C3F1C05EB59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D0963BC-344E-4AFA-B977-2DA25A174079}" type="pres">
      <dgm:prSet presAssocID="{02DF0E28-7F03-47C9-BE2A-3E1C280F7C0C}" presName="hierRoot1" presStyleCnt="0">
        <dgm:presLayoutVars>
          <dgm:hierBranch val="init"/>
        </dgm:presLayoutVars>
      </dgm:prSet>
      <dgm:spPr/>
    </dgm:pt>
    <dgm:pt modelId="{EFF44B3D-10D2-44A7-9380-403B7B9C901C}" type="pres">
      <dgm:prSet presAssocID="{02DF0E28-7F03-47C9-BE2A-3E1C280F7C0C}" presName="rootComposite1" presStyleCnt="0"/>
      <dgm:spPr/>
    </dgm:pt>
    <dgm:pt modelId="{E620FDF0-98E2-445C-A058-C1E52CB4FE8C}" type="pres">
      <dgm:prSet presAssocID="{02DF0E28-7F03-47C9-BE2A-3E1C280F7C0C}" presName="rootText1" presStyleLbl="node0" presStyleIdx="0" presStyleCnt="1" custScaleX="159168" custScaleY="66232" custLinFactNeighborX="-71" custLinFactNeighborY="67799">
        <dgm:presLayoutVars>
          <dgm:chPref val="3"/>
        </dgm:presLayoutVars>
      </dgm:prSet>
      <dgm:spPr/>
    </dgm:pt>
    <dgm:pt modelId="{48938E39-B82D-4BAA-9C2D-AC615B083773}" type="pres">
      <dgm:prSet presAssocID="{02DF0E28-7F03-47C9-BE2A-3E1C280F7C0C}" presName="rootConnector1" presStyleLbl="node1" presStyleIdx="0" presStyleCnt="0"/>
      <dgm:spPr/>
    </dgm:pt>
    <dgm:pt modelId="{3EA867F1-AC1B-459B-80F7-AEB6AB13D79D}" type="pres">
      <dgm:prSet presAssocID="{02DF0E28-7F03-47C9-BE2A-3E1C280F7C0C}" presName="hierChild2" presStyleCnt="0"/>
      <dgm:spPr/>
    </dgm:pt>
    <dgm:pt modelId="{E6EA9A81-E724-450C-A319-67A2806CFCDB}" type="pres">
      <dgm:prSet presAssocID="{36C0BA03-B3F1-4EFA-A62F-84B733E6686C}" presName="Name37" presStyleLbl="parChTrans1D2" presStyleIdx="0" presStyleCnt="8"/>
      <dgm:spPr/>
    </dgm:pt>
    <dgm:pt modelId="{D36DBCFD-5683-48F7-A318-5919B4766BDF}" type="pres">
      <dgm:prSet presAssocID="{AF9041BD-C952-4B86-A894-89148F6C266A}" presName="hierRoot2" presStyleCnt="0">
        <dgm:presLayoutVars>
          <dgm:hierBranch val="init"/>
        </dgm:presLayoutVars>
      </dgm:prSet>
      <dgm:spPr/>
    </dgm:pt>
    <dgm:pt modelId="{EF1C7893-7984-416E-8D5C-9008C7B6F879}" type="pres">
      <dgm:prSet presAssocID="{AF9041BD-C952-4B86-A894-89148F6C266A}" presName="rootComposite" presStyleCnt="0"/>
      <dgm:spPr/>
    </dgm:pt>
    <dgm:pt modelId="{909C95B6-E601-4D07-A8B9-4253AA4B192F}" type="pres">
      <dgm:prSet presAssocID="{AF9041BD-C952-4B86-A894-89148F6C266A}" presName="rootText" presStyleLbl="node2" presStyleIdx="0" presStyleCnt="5">
        <dgm:presLayoutVars>
          <dgm:chPref val="3"/>
        </dgm:presLayoutVars>
      </dgm:prSet>
      <dgm:spPr/>
    </dgm:pt>
    <dgm:pt modelId="{AE4389E1-B609-4079-BE33-9ECB31A0F409}" type="pres">
      <dgm:prSet presAssocID="{AF9041BD-C952-4B86-A894-89148F6C266A}" presName="rootConnector" presStyleLbl="node2" presStyleIdx="0" presStyleCnt="5"/>
      <dgm:spPr/>
    </dgm:pt>
    <dgm:pt modelId="{F68195F7-5F61-4FF3-84AD-DB2175C0DE5C}" type="pres">
      <dgm:prSet presAssocID="{AF9041BD-C952-4B86-A894-89148F6C266A}" presName="hierChild4" presStyleCnt="0"/>
      <dgm:spPr/>
    </dgm:pt>
    <dgm:pt modelId="{891ADEE0-7E88-4807-B2F2-F8F263D04E4C}" type="pres">
      <dgm:prSet presAssocID="{AF9041BD-C952-4B86-A894-89148F6C266A}" presName="hierChild5" presStyleCnt="0"/>
      <dgm:spPr/>
    </dgm:pt>
    <dgm:pt modelId="{8F425968-B942-43F4-A543-704E39F772DB}" type="pres">
      <dgm:prSet presAssocID="{73C78F6B-6131-4677-93E5-E8A94F0D52F0}" presName="Name37" presStyleLbl="parChTrans1D2" presStyleIdx="1" presStyleCnt="8"/>
      <dgm:spPr/>
    </dgm:pt>
    <dgm:pt modelId="{13CD0F20-8247-4ABA-8498-83920108F9EC}" type="pres">
      <dgm:prSet presAssocID="{F249FCF1-CCE9-4FA2-88E8-C45F2F78328C}" presName="hierRoot2" presStyleCnt="0">
        <dgm:presLayoutVars>
          <dgm:hierBranch val="init"/>
        </dgm:presLayoutVars>
      </dgm:prSet>
      <dgm:spPr/>
    </dgm:pt>
    <dgm:pt modelId="{EDED72D4-53A4-483E-B74A-DFE3360C7561}" type="pres">
      <dgm:prSet presAssocID="{F249FCF1-CCE9-4FA2-88E8-C45F2F78328C}" presName="rootComposite" presStyleCnt="0"/>
      <dgm:spPr/>
    </dgm:pt>
    <dgm:pt modelId="{CDDA0DEA-00AB-4476-B1F6-F3D5C4F5B05A}" type="pres">
      <dgm:prSet presAssocID="{F249FCF1-CCE9-4FA2-88E8-C45F2F78328C}" presName="rootText" presStyleLbl="node2" presStyleIdx="1" presStyleCnt="5">
        <dgm:presLayoutVars>
          <dgm:chPref val="3"/>
        </dgm:presLayoutVars>
      </dgm:prSet>
      <dgm:spPr/>
    </dgm:pt>
    <dgm:pt modelId="{7A59863C-2861-4554-B51D-123C8AA5A637}" type="pres">
      <dgm:prSet presAssocID="{F249FCF1-CCE9-4FA2-88E8-C45F2F78328C}" presName="rootConnector" presStyleLbl="node2" presStyleIdx="1" presStyleCnt="5"/>
      <dgm:spPr/>
    </dgm:pt>
    <dgm:pt modelId="{FF001A87-F164-47F4-983B-1BC94792FCE0}" type="pres">
      <dgm:prSet presAssocID="{F249FCF1-CCE9-4FA2-88E8-C45F2F78328C}" presName="hierChild4" presStyleCnt="0"/>
      <dgm:spPr/>
    </dgm:pt>
    <dgm:pt modelId="{EDF5DEF2-CEAB-4E1C-926E-B5C4B2E3A01E}" type="pres">
      <dgm:prSet presAssocID="{F249FCF1-CCE9-4FA2-88E8-C45F2F78328C}" presName="hierChild5" presStyleCnt="0"/>
      <dgm:spPr/>
    </dgm:pt>
    <dgm:pt modelId="{A4D2AA33-7E72-42B5-BA88-4C152AA9643A}" type="pres">
      <dgm:prSet presAssocID="{C629C5F7-014C-465C-9F44-7F7ED9C0D3AC}" presName="Name37" presStyleLbl="parChTrans1D2" presStyleIdx="2" presStyleCnt="8"/>
      <dgm:spPr/>
    </dgm:pt>
    <dgm:pt modelId="{0DDC8D17-33FB-40B6-B1F4-2826978B0B74}" type="pres">
      <dgm:prSet presAssocID="{D0344DDC-8F55-4033-A6F4-FD81D681618A}" presName="hierRoot2" presStyleCnt="0">
        <dgm:presLayoutVars>
          <dgm:hierBranch val="init"/>
        </dgm:presLayoutVars>
      </dgm:prSet>
      <dgm:spPr/>
    </dgm:pt>
    <dgm:pt modelId="{E70B74BB-CD08-4EFB-811F-57313412163C}" type="pres">
      <dgm:prSet presAssocID="{D0344DDC-8F55-4033-A6F4-FD81D681618A}" presName="rootComposite" presStyleCnt="0"/>
      <dgm:spPr/>
    </dgm:pt>
    <dgm:pt modelId="{111B72F2-6D3E-4A9C-A953-9ECE5CECD5F6}" type="pres">
      <dgm:prSet presAssocID="{D0344DDC-8F55-4033-A6F4-FD81D681618A}" presName="rootText" presStyleLbl="node2" presStyleIdx="2" presStyleCnt="5">
        <dgm:presLayoutVars>
          <dgm:chPref val="3"/>
        </dgm:presLayoutVars>
      </dgm:prSet>
      <dgm:spPr/>
    </dgm:pt>
    <dgm:pt modelId="{B0F3984F-6014-4942-85E2-FDA6A38EFAE1}" type="pres">
      <dgm:prSet presAssocID="{D0344DDC-8F55-4033-A6F4-FD81D681618A}" presName="rootConnector" presStyleLbl="node2" presStyleIdx="2" presStyleCnt="5"/>
      <dgm:spPr/>
    </dgm:pt>
    <dgm:pt modelId="{089CF33F-B4E6-4691-A461-4775C17C5091}" type="pres">
      <dgm:prSet presAssocID="{D0344DDC-8F55-4033-A6F4-FD81D681618A}" presName="hierChild4" presStyleCnt="0"/>
      <dgm:spPr/>
    </dgm:pt>
    <dgm:pt modelId="{6FC0899E-FD0A-4605-A5B8-4E6EC9982DBE}" type="pres">
      <dgm:prSet presAssocID="{D0344DDC-8F55-4033-A6F4-FD81D681618A}" presName="hierChild5" presStyleCnt="0"/>
      <dgm:spPr/>
    </dgm:pt>
    <dgm:pt modelId="{4FB51C5A-593C-4139-847D-4859BD95A570}" type="pres">
      <dgm:prSet presAssocID="{502E90F9-E424-48C6-8D41-00118DE56928}" presName="Name37" presStyleLbl="parChTrans1D2" presStyleIdx="3" presStyleCnt="8"/>
      <dgm:spPr/>
    </dgm:pt>
    <dgm:pt modelId="{702B7946-E4EC-4F8B-8AF1-ABF50E4FB5A9}" type="pres">
      <dgm:prSet presAssocID="{72C476B0-F20A-4EF5-BE1E-2645092B995D}" presName="hierRoot2" presStyleCnt="0">
        <dgm:presLayoutVars>
          <dgm:hierBranch val="init"/>
        </dgm:presLayoutVars>
      </dgm:prSet>
      <dgm:spPr/>
    </dgm:pt>
    <dgm:pt modelId="{01A242B2-8350-4358-A277-E5523D509CA4}" type="pres">
      <dgm:prSet presAssocID="{72C476B0-F20A-4EF5-BE1E-2645092B995D}" presName="rootComposite" presStyleCnt="0"/>
      <dgm:spPr/>
    </dgm:pt>
    <dgm:pt modelId="{659292F3-2B21-4827-9546-D01800201700}" type="pres">
      <dgm:prSet presAssocID="{72C476B0-F20A-4EF5-BE1E-2645092B995D}" presName="rootText" presStyleLbl="node2" presStyleIdx="3" presStyleCnt="5">
        <dgm:presLayoutVars>
          <dgm:chPref val="3"/>
        </dgm:presLayoutVars>
      </dgm:prSet>
      <dgm:spPr/>
    </dgm:pt>
    <dgm:pt modelId="{7DC5A37F-945F-478E-874B-4E751415A05D}" type="pres">
      <dgm:prSet presAssocID="{72C476B0-F20A-4EF5-BE1E-2645092B995D}" presName="rootConnector" presStyleLbl="node2" presStyleIdx="3" presStyleCnt="5"/>
      <dgm:spPr/>
    </dgm:pt>
    <dgm:pt modelId="{F94F0064-9D7E-4453-8DBA-355B414DC0C4}" type="pres">
      <dgm:prSet presAssocID="{72C476B0-F20A-4EF5-BE1E-2645092B995D}" presName="hierChild4" presStyleCnt="0"/>
      <dgm:spPr/>
    </dgm:pt>
    <dgm:pt modelId="{A4BE0B9C-5C77-4B3B-8EDC-A0DC1EBC10EA}" type="pres">
      <dgm:prSet presAssocID="{72C476B0-F20A-4EF5-BE1E-2645092B995D}" presName="hierChild5" presStyleCnt="0"/>
      <dgm:spPr/>
    </dgm:pt>
    <dgm:pt modelId="{6C543AC1-CDEB-4FB0-958B-F8BD89E27C2C}" type="pres">
      <dgm:prSet presAssocID="{01E3AB34-70C7-4DF5-9D46-DD82E07704A7}" presName="Name37" presStyleLbl="parChTrans1D2" presStyleIdx="4" presStyleCnt="8"/>
      <dgm:spPr/>
    </dgm:pt>
    <dgm:pt modelId="{3DD3B26F-87B0-4F5F-9479-6D9BD47930A2}" type="pres">
      <dgm:prSet presAssocID="{B7BD07FB-4A52-4F46-B7CF-45288A060C8B}" presName="hierRoot2" presStyleCnt="0">
        <dgm:presLayoutVars>
          <dgm:hierBranch val="init"/>
        </dgm:presLayoutVars>
      </dgm:prSet>
      <dgm:spPr/>
    </dgm:pt>
    <dgm:pt modelId="{E954F2A8-F344-469D-AAD7-BD2E6B26CA7D}" type="pres">
      <dgm:prSet presAssocID="{B7BD07FB-4A52-4F46-B7CF-45288A060C8B}" presName="rootComposite" presStyleCnt="0"/>
      <dgm:spPr/>
    </dgm:pt>
    <dgm:pt modelId="{EFB304F1-F6B6-401C-BEFD-6DEB5E98C5F2}" type="pres">
      <dgm:prSet presAssocID="{B7BD07FB-4A52-4F46-B7CF-45288A060C8B}" presName="rootText" presStyleLbl="node2" presStyleIdx="4" presStyleCnt="5">
        <dgm:presLayoutVars>
          <dgm:chPref val="3"/>
        </dgm:presLayoutVars>
      </dgm:prSet>
      <dgm:spPr/>
    </dgm:pt>
    <dgm:pt modelId="{591D1F56-5BC4-4C89-89CA-2A723395BE04}" type="pres">
      <dgm:prSet presAssocID="{B7BD07FB-4A52-4F46-B7CF-45288A060C8B}" presName="rootConnector" presStyleLbl="node2" presStyleIdx="4" presStyleCnt="5"/>
      <dgm:spPr/>
    </dgm:pt>
    <dgm:pt modelId="{361A2521-161F-4B95-BD70-9C75BA24607D}" type="pres">
      <dgm:prSet presAssocID="{B7BD07FB-4A52-4F46-B7CF-45288A060C8B}" presName="hierChild4" presStyleCnt="0"/>
      <dgm:spPr/>
    </dgm:pt>
    <dgm:pt modelId="{51DEDBC4-2117-43E9-B13E-25C2CAB90B8E}" type="pres">
      <dgm:prSet presAssocID="{B7BD07FB-4A52-4F46-B7CF-45288A060C8B}" presName="hierChild5" presStyleCnt="0"/>
      <dgm:spPr/>
    </dgm:pt>
    <dgm:pt modelId="{0D12B508-1CD4-4C9C-8EEA-0560C19CD9EC}" type="pres">
      <dgm:prSet presAssocID="{02DF0E28-7F03-47C9-BE2A-3E1C280F7C0C}" presName="hierChild3" presStyleCnt="0"/>
      <dgm:spPr/>
    </dgm:pt>
    <dgm:pt modelId="{69296D94-1EBA-4052-9436-0A0E51B6D6E6}" type="pres">
      <dgm:prSet presAssocID="{5251EA3F-89EC-4743-A003-15A6A41BAA58}" presName="Name111" presStyleLbl="parChTrans1D2" presStyleIdx="5" presStyleCnt="8"/>
      <dgm:spPr/>
    </dgm:pt>
    <dgm:pt modelId="{90135FBA-A35F-42BE-84BA-AEAD3D7DB65E}" type="pres">
      <dgm:prSet presAssocID="{4979C5B7-ED4F-4BC1-9551-65903E80FDE2}" presName="hierRoot3" presStyleCnt="0">
        <dgm:presLayoutVars>
          <dgm:hierBranch val="init"/>
        </dgm:presLayoutVars>
      </dgm:prSet>
      <dgm:spPr/>
    </dgm:pt>
    <dgm:pt modelId="{6829639A-72D2-43EE-9E60-8BD901D79FE9}" type="pres">
      <dgm:prSet presAssocID="{4979C5B7-ED4F-4BC1-9551-65903E80FDE2}" presName="rootComposite3" presStyleCnt="0"/>
      <dgm:spPr/>
    </dgm:pt>
    <dgm:pt modelId="{7D1CE52B-6125-4CAE-B58D-0204E7AEA1B6}" type="pres">
      <dgm:prSet presAssocID="{4979C5B7-ED4F-4BC1-9551-65903E80FDE2}" presName="rootText3" presStyleLbl="asst1" presStyleIdx="0" presStyleCnt="3" custScaleX="136884" custScaleY="67019" custLinFactY="35473" custLinFactNeighborX="-1524" custLinFactNeighborY="100000">
        <dgm:presLayoutVars>
          <dgm:chPref val="3"/>
        </dgm:presLayoutVars>
      </dgm:prSet>
      <dgm:spPr/>
    </dgm:pt>
    <dgm:pt modelId="{22931169-4821-442F-ACFF-23A8E905F159}" type="pres">
      <dgm:prSet presAssocID="{4979C5B7-ED4F-4BC1-9551-65903E80FDE2}" presName="rootConnector3" presStyleLbl="asst1" presStyleIdx="0" presStyleCnt="3"/>
      <dgm:spPr/>
    </dgm:pt>
    <dgm:pt modelId="{25DD0AD7-4E6B-46A7-944F-493F36BF60DE}" type="pres">
      <dgm:prSet presAssocID="{4979C5B7-ED4F-4BC1-9551-65903E80FDE2}" presName="hierChild6" presStyleCnt="0"/>
      <dgm:spPr/>
    </dgm:pt>
    <dgm:pt modelId="{AB2B458E-62E8-44EA-9DAE-2382780D2130}" type="pres">
      <dgm:prSet presAssocID="{4979C5B7-ED4F-4BC1-9551-65903E80FDE2}" presName="hierChild7" presStyleCnt="0"/>
      <dgm:spPr/>
    </dgm:pt>
    <dgm:pt modelId="{5D40459F-5C50-401D-84C7-174C86CC711B}" type="pres">
      <dgm:prSet presAssocID="{755A17E0-002C-4D8F-B3AE-45B127348748}" presName="Name111" presStyleLbl="parChTrans1D2" presStyleIdx="6" presStyleCnt="8"/>
      <dgm:spPr/>
    </dgm:pt>
    <dgm:pt modelId="{33109E18-10ED-449E-8AF1-AFA7926EC76C}" type="pres">
      <dgm:prSet presAssocID="{B9819CD3-02A0-40A1-B8E6-86EAAEC2805B}" presName="hierRoot3" presStyleCnt="0">
        <dgm:presLayoutVars>
          <dgm:hierBranch val="init"/>
        </dgm:presLayoutVars>
      </dgm:prSet>
      <dgm:spPr/>
    </dgm:pt>
    <dgm:pt modelId="{2E8107D1-A4C7-45C8-9823-DD237CAAE00D}" type="pres">
      <dgm:prSet presAssocID="{B9819CD3-02A0-40A1-B8E6-86EAAEC2805B}" presName="rootComposite3" presStyleCnt="0"/>
      <dgm:spPr/>
    </dgm:pt>
    <dgm:pt modelId="{C32C0C48-A0F3-41D4-8BB6-B6566DFE356D}" type="pres">
      <dgm:prSet presAssocID="{B9819CD3-02A0-40A1-B8E6-86EAAEC2805B}" presName="rootText3" presStyleLbl="asst1" presStyleIdx="1" presStyleCnt="3" custScaleX="136884" custScaleY="69167" custLinFactNeighborX="430" custLinFactNeighborY="30866">
        <dgm:presLayoutVars>
          <dgm:chPref val="3"/>
        </dgm:presLayoutVars>
      </dgm:prSet>
      <dgm:spPr/>
    </dgm:pt>
    <dgm:pt modelId="{39C47DDF-2D67-457A-AEF7-B557588DEC75}" type="pres">
      <dgm:prSet presAssocID="{B9819CD3-02A0-40A1-B8E6-86EAAEC2805B}" presName="rootConnector3" presStyleLbl="asst1" presStyleIdx="1" presStyleCnt="3"/>
      <dgm:spPr/>
    </dgm:pt>
    <dgm:pt modelId="{C00B2DCA-FBEE-4BA3-BE0F-7B359A81793A}" type="pres">
      <dgm:prSet presAssocID="{B9819CD3-02A0-40A1-B8E6-86EAAEC2805B}" presName="hierChild6" presStyleCnt="0"/>
      <dgm:spPr/>
    </dgm:pt>
    <dgm:pt modelId="{8D3336D3-7688-4496-8AFD-C72CD7F35A37}" type="pres">
      <dgm:prSet presAssocID="{B9819CD3-02A0-40A1-B8E6-86EAAEC2805B}" presName="hierChild7" presStyleCnt="0"/>
      <dgm:spPr/>
    </dgm:pt>
    <dgm:pt modelId="{507BADDB-0DFA-402A-B582-FB24C10C6E64}" type="pres">
      <dgm:prSet presAssocID="{EE204591-DBF7-4711-ACCD-C8AA22803244}" presName="Name111" presStyleLbl="parChTrans1D2" presStyleIdx="7" presStyleCnt="8"/>
      <dgm:spPr/>
    </dgm:pt>
    <dgm:pt modelId="{E99FA41A-8D80-493C-8513-EFC535CF2470}" type="pres">
      <dgm:prSet presAssocID="{F8D21521-2520-469A-8BC7-26366F289E19}" presName="hierRoot3" presStyleCnt="0">
        <dgm:presLayoutVars>
          <dgm:hierBranch val="init"/>
        </dgm:presLayoutVars>
      </dgm:prSet>
      <dgm:spPr/>
    </dgm:pt>
    <dgm:pt modelId="{8E964C64-A0A3-47DE-BF0A-DF397D16CFAF}" type="pres">
      <dgm:prSet presAssocID="{F8D21521-2520-469A-8BC7-26366F289E19}" presName="rootComposite3" presStyleCnt="0"/>
      <dgm:spPr/>
    </dgm:pt>
    <dgm:pt modelId="{EE1CE2F4-FA55-4654-99BD-C31700EEC35E}" type="pres">
      <dgm:prSet presAssocID="{F8D21521-2520-469A-8BC7-26366F289E19}" presName="rootText3" presStyleLbl="asst1" presStyleIdx="2" presStyleCnt="3" custScaleX="136884" custScaleY="65655" custLinFactX="59109" custLinFactNeighborX="100000" custLinFactNeighborY="-6561">
        <dgm:presLayoutVars>
          <dgm:chPref val="3"/>
        </dgm:presLayoutVars>
      </dgm:prSet>
      <dgm:spPr/>
    </dgm:pt>
    <dgm:pt modelId="{298BE7BB-89EA-4F26-9897-D0E42FA7CAED}" type="pres">
      <dgm:prSet presAssocID="{F8D21521-2520-469A-8BC7-26366F289E19}" presName="rootConnector3" presStyleLbl="asst1" presStyleIdx="2" presStyleCnt="3"/>
      <dgm:spPr/>
    </dgm:pt>
    <dgm:pt modelId="{4DA382D2-782A-4DB2-B922-167AB0A0A356}" type="pres">
      <dgm:prSet presAssocID="{F8D21521-2520-469A-8BC7-26366F289E19}" presName="hierChild6" presStyleCnt="0"/>
      <dgm:spPr/>
    </dgm:pt>
    <dgm:pt modelId="{55D134B6-006B-4DD8-8299-17CEBC9A418E}" type="pres">
      <dgm:prSet presAssocID="{F8D21521-2520-469A-8BC7-26366F289E19}" presName="hierChild7" presStyleCnt="0"/>
      <dgm:spPr/>
    </dgm:pt>
  </dgm:ptLst>
  <dgm:cxnLst>
    <dgm:cxn modelId="{4C2D2006-F8B7-4480-9438-D7185AED68F1}" type="presOf" srcId="{36C0BA03-B3F1-4EFA-A62F-84B733E6686C}" destId="{E6EA9A81-E724-450C-A319-67A2806CFCDB}" srcOrd="0" destOrd="0" presId="urn:microsoft.com/office/officeart/2005/8/layout/orgChart1"/>
    <dgm:cxn modelId="{F740C30A-9F98-4068-80DC-D518A28D45DC}" type="presOf" srcId="{01E3AB34-70C7-4DF5-9D46-DD82E07704A7}" destId="{6C543AC1-CDEB-4FB0-958B-F8BD89E27C2C}" srcOrd="0" destOrd="0" presId="urn:microsoft.com/office/officeart/2005/8/layout/orgChart1"/>
    <dgm:cxn modelId="{2651820C-F4E9-4CC4-99A6-F14A52D89E3E}" srcId="{02DF0E28-7F03-47C9-BE2A-3E1C280F7C0C}" destId="{72C476B0-F20A-4EF5-BE1E-2645092B995D}" srcOrd="6" destOrd="0" parTransId="{502E90F9-E424-48C6-8D41-00118DE56928}" sibTransId="{328CCD12-1967-44E8-ADD3-6F0E8339E938}"/>
    <dgm:cxn modelId="{24E74616-6731-4DDD-8C02-723EAF961BC8}" srcId="{02DF0E28-7F03-47C9-BE2A-3E1C280F7C0C}" destId="{F249FCF1-CCE9-4FA2-88E8-C45F2F78328C}" srcOrd="4" destOrd="0" parTransId="{73C78F6B-6131-4677-93E5-E8A94F0D52F0}" sibTransId="{3042B69E-6359-486B-8621-FEE603BF1B9C}"/>
    <dgm:cxn modelId="{1A462818-CF07-49A1-9B17-2C3FAD148D5B}" srcId="{02DF0E28-7F03-47C9-BE2A-3E1C280F7C0C}" destId="{4979C5B7-ED4F-4BC1-9551-65903E80FDE2}" srcOrd="0" destOrd="0" parTransId="{5251EA3F-89EC-4743-A003-15A6A41BAA58}" sibTransId="{9A358E67-1699-49A4-A080-64D0AB99AA50}"/>
    <dgm:cxn modelId="{AD638D1B-B8A9-4FCD-A679-E09468763EC9}" type="presOf" srcId="{F249FCF1-CCE9-4FA2-88E8-C45F2F78328C}" destId="{CDDA0DEA-00AB-4476-B1F6-F3D5C4F5B05A}" srcOrd="0" destOrd="0" presId="urn:microsoft.com/office/officeart/2005/8/layout/orgChart1"/>
    <dgm:cxn modelId="{AE7D0A1F-B938-4737-A4C1-F9753A11F623}" type="presOf" srcId="{C629C5F7-014C-465C-9F44-7F7ED9C0D3AC}" destId="{A4D2AA33-7E72-42B5-BA88-4C152AA9643A}" srcOrd="0" destOrd="0" presId="urn:microsoft.com/office/officeart/2005/8/layout/orgChart1"/>
    <dgm:cxn modelId="{1DE4AF22-D8E0-48C3-9347-B6AF16322E3F}" type="presOf" srcId="{F8D21521-2520-469A-8BC7-26366F289E19}" destId="{EE1CE2F4-FA55-4654-99BD-C31700EEC35E}" srcOrd="0" destOrd="0" presId="urn:microsoft.com/office/officeart/2005/8/layout/orgChart1"/>
    <dgm:cxn modelId="{33C23F23-37D5-477A-9A1C-E5F90A3BAFC4}" type="presOf" srcId="{72C476B0-F20A-4EF5-BE1E-2645092B995D}" destId="{7DC5A37F-945F-478E-874B-4E751415A05D}" srcOrd="1" destOrd="0" presId="urn:microsoft.com/office/officeart/2005/8/layout/orgChart1"/>
    <dgm:cxn modelId="{9732B124-20C3-4E97-842B-D1C18D6A1F63}" type="presOf" srcId="{B7BD07FB-4A52-4F46-B7CF-45288A060C8B}" destId="{EFB304F1-F6B6-401C-BEFD-6DEB5E98C5F2}" srcOrd="0" destOrd="0" presId="urn:microsoft.com/office/officeart/2005/8/layout/orgChart1"/>
    <dgm:cxn modelId="{DAD31F30-2C5B-4DE4-98A7-FFEF06D6E47D}" srcId="{CA04FF6F-089A-4D4E-93BF-C3F1C05EB59D}" destId="{02DF0E28-7F03-47C9-BE2A-3E1C280F7C0C}" srcOrd="0" destOrd="0" parTransId="{1D57F6C1-B8A5-4F3C-86C0-7BCFFF6BD330}" sibTransId="{93325594-2B3A-4FF9-A108-C80CAFA939D9}"/>
    <dgm:cxn modelId="{72AD1333-A50C-4494-BF5F-3A5C396B98C1}" type="presOf" srcId="{4979C5B7-ED4F-4BC1-9551-65903E80FDE2}" destId="{7D1CE52B-6125-4CAE-B58D-0204E7AEA1B6}" srcOrd="0" destOrd="0" presId="urn:microsoft.com/office/officeart/2005/8/layout/orgChart1"/>
    <dgm:cxn modelId="{98291733-CD07-47A1-AA44-18E16E109D85}" type="presOf" srcId="{73C78F6B-6131-4677-93E5-E8A94F0D52F0}" destId="{8F425968-B942-43F4-A543-704E39F772DB}" srcOrd="0" destOrd="0" presId="urn:microsoft.com/office/officeart/2005/8/layout/orgChart1"/>
    <dgm:cxn modelId="{04CD4662-0504-437C-BFF9-5AE332A13DBE}" type="presOf" srcId="{B9819CD3-02A0-40A1-B8E6-86EAAEC2805B}" destId="{C32C0C48-A0F3-41D4-8BB6-B6566DFE356D}" srcOrd="0" destOrd="0" presId="urn:microsoft.com/office/officeart/2005/8/layout/orgChart1"/>
    <dgm:cxn modelId="{A61AA970-3772-455E-991E-BA3A7DC3BCE2}" type="presOf" srcId="{AF9041BD-C952-4B86-A894-89148F6C266A}" destId="{909C95B6-E601-4D07-A8B9-4253AA4B192F}" srcOrd="0" destOrd="0" presId="urn:microsoft.com/office/officeart/2005/8/layout/orgChart1"/>
    <dgm:cxn modelId="{41E2CB51-9E3D-4A4E-8F4B-9245A7E5EE77}" type="presOf" srcId="{02DF0E28-7F03-47C9-BE2A-3E1C280F7C0C}" destId="{E620FDF0-98E2-445C-A058-C1E52CB4FE8C}" srcOrd="0" destOrd="0" presId="urn:microsoft.com/office/officeart/2005/8/layout/orgChart1"/>
    <dgm:cxn modelId="{E491CD53-40BC-4777-9FDB-C68678E25FCF}" srcId="{02DF0E28-7F03-47C9-BE2A-3E1C280F7C0C}" destId="{B7BD07FB-4A52-4F46-B7CF-45288A060C8B}" srcOrd="7" destOrd="0" parTransId="{01E3AB34-70C7-4DF5-9D46-DD82E07704A7}" sibTransId="{C2666936-01D9-4D82-8949-FB4E86C82636}"/>
    <dgm:cxn modelId="{4D058655-9D12-4433-B8BC-FE1929D431C1}" type="presOf" srcId="{B7BD07FB-4A52-4F46-B7CF-45288A060C8B}" destId="{591D1F56-5BC4-4C89-89CA-2A723395BE04}" srcOrd="1" destOrd="0" presId="urn:microsoft.com/office/officeart/2005/8/layout/orgChart1"/>
    <dgm:cxn modelId="{0DBCCB86-860F-4711-ADC4-7405A8F40930}" type="presOf" srcId="{502E90F9-E424-48C6-8D41-00118DE56928}" destId="{4FB51C5A-593C-4139-847D-4859BD95A570}" srcOrd="0" destOrd="0" presId="urn:microsoft.com/office/officeart/2005/8/layout/orgChart1"/>
    <dgm:cxn modelId="{082ED48F-4A02-4D48-A858-6BADF8455318}" type="presOf" srcId="{4979C5B7-ED4F-4BC1-9551-65903E80FDE2}" destId="{22931169-4821-442F-ACFF-23A8E905F159}" srcOrd="1" destOrd="0" presId="urn:microsoft.com/office/officeart/2005/8/layout/orgChart1"/>
    <dgm:cxn modelId="{F5DD8991-5E82-45A4-BAE5-BD3B0DCAA532}" srcId="{02DF0E28-7F03-47C9-BE2A-3E1C280F7C0C}" destId="{F8D21521-2520-469A-8BC7-26366F289E19}" srcOrd="2" destOrd="0" parTransId="{EE204591-DBF7-4711-ACCD-C8AA22803244}" sibTransId="{C2B892DC-C6AF-460D-B582-6ECE19EA5CED}"/>
    <dgm:cxn modelId="{C7DF9795-0EA2-4102-A7F7-13776425F21F}" type="presOf" srcId="{72C476B0-F20A-4EF5-BE1E-2645092B995D}" destId="{659292F3-2B21-4827-9546-D01800201700}" srcOrd="0" destOrd="0" presId="urn:microsoft.com/office/officeart/2005/8/layout/orgChart1"/>
    <dgm:cxn modelId="{113A4E9A-DE8A-47B5-BF75-82B1A7ECBB58}" type="presOf" srcId="{5251EA3F-89EC-4743-A003-15A6A41BAA58}" destId="{69296D94-1EBA-4052-9436-0A0E51B6D6E6}" srcOrd="0" destOrd="0" presId="urn:microsoft.com/office/officeart/2005/8/layout/orgChart1"/>
    <dgm:cxn modelId="{3FC009A1-7290-4450-BEC8-FB613ADBA9B8}" type="presOf" srcId="{AF9041BD-C952-4B86-A894-89148F6C266A}" destId="{AE4389E1-B609-4079-BE33-9ECB31A0F409}" srcOrd="1" destOrd="0" presId="urn:microsoft.com/office/officeart/2005/8/layout/orgChart1"/>
    <dgm:cxn modelId="{B79C7BA9-403F-49FA-99DE-32E6DD1C73F0}" type="presOf" srcId="{B9819CD3-02A0-40A1-B8E6-86EAAEC2805B}" destId="{39C47DDF-2D67-457A-AEF7-B557588DEC75}" srcOrd="1" destOrd="0" presId="urn:microsoft.com/office/officeart/2005/8/layout/orgChart1"/>
    <dgm:cxn modelId="{148A50BC-C620-4C4A-9CA8-81565D27B5ED}" type="presOf" srcId="{EE204591-DBF7-4711-ACCD-C8AA22803244}" destId="{507BADDB-0DFA-402A-B582-FB24C10C6E64}" srcOrd="0" destOrd="0" presId="urn:microsoft.com/office/officeart/2005/8/layout/orgChart1"/>
    <dgm:cxn modelId="{0885F8BE-2A33-4F91-ADCA-DD46251D4E9E}" type="presOf" srcId="{D0344DDC-8F55-4033-A6F4-FD81D681618A}" destId="{111B72F2-6D3E-4A9C-A953-9ECE5CECD5F6}" srcOrd="0" destOrd="0" presId="urn:microsoft.com/office/officeart/2005/8/layout/orgChart1"/>
    <dgm:cxn modelId="{A4D874BF-96C6-4A0A-A2CB-17ABAC0E1FBA}" srcId="{02DF0E28-7F03-47C9-BE2A-3E1C280F7C0C}" destId="{AF9041BD-C952-4B86-A894-89148F6C266A}" srcOrd="3" destOrd="0" parTransId="{36C0BA03-B3F1-4EFA-A62F-84B733E6686C}" sibTransId="{414D6496-57F0-4C69-9D0A-7BCAF1F387C5}"/>
    <dgm:cxn modelId="{2FDD3BDA-B191-4443-8DB8-5B88ECBBBD40}" type="presOf" srcId="{D0344DDC-8F55-4033-A6F4-FD81D681618A}" destId="{B0F3984F-6014-4942-85E2-FDA6A38EFAE1}" srcOrd="1" destOrd="0" presId="urn:microsoft.com/office/officeart/2005/8/layout/orgChart1"/>
    <dgm:cxn modelId="{E83CF1DF-73F5-4EAE-A2E1-EFAD1207B50B}" type="presOf" srcId="{755A17E0-002C-4D8F-B3AE-45B127348748}" destId="{5D40459F-5C50-401D-84C7-174C86CC711B}" srcOrd="0" destOrd="0" presId="urn:microsoft.com/office/officeart/2005/8/layout/orgChart1"/>
    <dgm:cxn modelId="{677E70E9-64CA-471A-BCD2-C53347F72DC7}" srcId="{02DF0E28-7F03-47C9-BE2A-3E1C280F7C0C}" destId="{B9819CD3-02A0-40A1-B8E6-86EAAEC2805B}" srcOrd="1" destOrd="0" parTransId="{755A17E0-002C-4D8F-B3AE-45B127348748}" sibTransId="{9D075618-2A17-4660-A0D9-BDBDC210E676}"/>
    <dgm:cxn modelId="{47DB63EB-9A37-4265-A430-32E4DBC3A9BE}" type="presOf" srcId="{F249FCF1-CCE9-4FA2-88E8-C45F2F78328C}" destId="{7A59863C-2861-4554-B51D-123C8AA5A637}" srcOrd="1" destOrd="0" presId="urn:microsoft.com/office/officeart/2005/8/layout/orgChart1"/>
    <dgm:cxn modelId="{A7E570EF-50FF-4CE0-9EE7-80EF15DACFE5}" type="presOf" srcId="{F8D21521-2520-469A-8BC7-26366F289E19}" destId="{298BE7BB-89EA-4F26-9897-D0E42FA7CAED}" srcOrd="1" destOrd="0" presId="urn:microsoft.com/office/officeart/2005/8/layout/orgChart1"/>
    <dgm:cxn modelId="{E46DEDF1-B655-4D99-8A9B-E3D10F55B01B}" type="presOf" srcId="{CA04FF6F-089A-4D4E-93BF-C3F1C05EB59D}" destId="{308E7787-AEAE-47E6-B319-F46DBE97B87E}" srcOrd="0" destOrd="0" presId="urn:microsoft.com/office/officeart/2005/8/layout/orgChart1"/>
    <dgm:cxn modelId="{F230BAF2-2766-49B7-B960-4878FF609348}" type="presOf" srcId="{02DF0E28-7F03-47C9-BE2A-3E1C280F7C0C}" destId="{48938E39-B82D-4BAA-9C2D-AC615B083773}" srcOrd="1" destOrd="0" presId="urn:microsoft.com/office/officeart/2005/8/layout/orgChart1"/>
    <dgm:cxn modelId="{C83345F7-C9D7-4582-AF81-5E52F4A2143B}" srcId="{02DF0E28-7F03-47C9-BE2A-3E1C280F7C0C}" destId="{D0344DDC-8F55-4033-A6F4-FD81D681618A}" srcOrd="5" destOrd="0" parTransId="{C629C5F7-014C-465C-9F44-7F7ED9C0D3AC}" sibTransId="{016316BA-4626-478F-B619-4F74B90C64FF}"/>
    <dgm:cxn modelId="{E446FCD3-39CF-4F17-B51B-7703BD7932DE}" type="presParOf" srcId="{308E7787-AEAE-47E6-B319-F46DBE97B87E}" destId="{FD0963BC-344E-4AFA-B977-2DA25A174079}" srcOrd="0" destOrd="0" presId="urn:microsoft.com/office/officeart/2005/8/layout/orgChart1"/>
    <dgm:cxn modelId="{19425765-1C58-492E-9CF4-D30894E549FA}" type="presParOf" srcId="{FD0963BC-344E-4AFA-B977-2DA25A174079}" destId="{EFF44B3D-10D2-44A7-9380-403B7B9C901C}" srcOrd="0" destOrd="0" presId="urn:microsoft.com/office/officeart/2005/8/layout/orgChart1"/>
    <dgm:cxn modelId="{95FEA2D0-FE74-4D66-89FF-71CD43909215}" type="presParOf" srcId="{EFF44B3D-10D2-44A7-9380-403B7B9C901C}" destId="{E620FDF0-98E2-445C-A058-C1E52CB4FE8C}" srcOrd="0" destOrd="0" presId="urn:microsoft.com/office/officeart/2005/8/layout/orgChart1"/>
    <dgm:cxn modelId="{9F05E383-06C8-4A64-B607-FA35CCDD0831}" type="presParOf" srcId="{EFF44B3D-10D2-44A7-9380-403B7B9C901C}" destId="{48938E39-B82D-4BAA-9C2D-AC615B083773}" srcOrd="1" destOrd="0" presId="urn:microsoft.com/office/officeart/2005/8/layout/orgChart1"/>
    <dgm:cxn modelId="{10324FC2-3681-4276-B83E-22CB5769DB5B}" type="presParOf" srcId="{FD0963BC-344E-4AFA-B977-2DA25A174079}" destId="{3EA867F1-AC1B-459B-80F7-AEB6AB13D79D}" srcOrd="1" destOrd="0" presId="urn:microsoft.com/office/officeart/2005/8/layout/orgChart1"/>
    <dgm:cxn modelId="{99E08765-9EE0-4E2B-941D-F25885BFB7E5}" type="presParOf" srcId="{3EA867F1-AC1B-459B-80F7-AEB6AB13D79D}" destId="{E6EA9A81-E724-450C-A319-67A2806CFCDB}" srcOrd="0" destOrd="0" presId="urn:microsoft.com/office/officeart/2005/8/layout/orgChart1"/>
    <dgm:cxn modelId="{17BD3554-1FBC-4361-87B3-A722B8C49FA5}" type="presParOf" srcId="{3EA867F1-AC1B-459B-80F7-AEB6AB13D79D}" destId="{D36DBCFD-5683-48F7-A318-5919B4766BDF}" srcOrd="1" destOrd="0" presId="urn:microsoft.com/office/officeart/2005/8/layout/orgChart1"/>
    <dgm:cxn modelId="{F0C0C1ED-10C8-4342-89E8-CCED8ACD237D}" type="presParOf" srcId="{D36DBCFD-5683-48F7-A318-5919B4766BDF}" destId="{EF1C7893-7984-416E-8D5C-9008C7B6F879}" srcOrd="0" destOrd="0" presId="urn:microsoft.com/office/officeart/2005/8/layout/orgChart1"/>
    <dgm:cxn modelId="{93428DE5-FBBF-46D8-8ED3-22CA1013B9B1}" type="presParOf" srcId="{EF1C7893-7984-416E-8D5C-9008C7B6F879}" destId="{909C95B6-E601-4D07-A8B9-4253AA4B192F}" srcOrd="0" destOrd="0" presId="urn:microsoft.com/office/officeart/2005/8/layout/orgChart1"/>
    <dgm:cxn modelId="{DFA7FAB2-D51C-4DBA-A6C6-82A159EBA61A}" type="presParOf" srcId="{EF1C7893-7984-416E-8D5C-9008C7B6F879}" destId="{AE4389E1-B609-4079-BE33-9ECB31A0F409}" srcOrd="1" destOrd="0" presId="urn:microsoft.com/office/officeart/2005/8/layout/orgChart1"/>
    <dgm:cxn modelId="{327AAF85-3213-428C-858A-12D092A7E50C}" type="presParOf" srcId="{D36DBCFD-5683-48F7-A318-5919B4766BDF}" destId="{F68195F7-5F61-4FF3-84AD-DB2175C0DE5C}" srcOrd="1" destOrd="0" presId="urn:microsoft.com/office/officeart/2005/8/layout/orgChart1"/>
    <dgm:cxn modelId="{E609DB7D-C482-44EA-84A5-90DFD2F2E885}" type="presParOf" srcId="{D36DBCFD-5683-48F7-A318-5919B4766BDF}" destId="{891ADEE0-7E88-4807-B2F2-F8F263D04E4C}" srcOrd="2" destOrd="0" presId="urn:microsoft.com/office/officeart/2005/8/layout/orgChart1"/>
    <dgm:cxn modelId="{ED28B036-3D66-424F-9DE7-87D7EB39F930}" type="presParOf" srcId="{3EA867F1-AC1B-459B-80F7-AEB6AB13D79D}" destId="{8F425968-B942-43F4-A543-704E39F772DB}" srcOrd="2" destOrd="0" presId="urn:microsoft.com/office/officeart/2005/8/layout/orgChart1"/>
    <dgm:cxn modelId="{989F3556-BCCA-4FF6-BA2A-58784140DE37}" type="presParOf" srcId="{3EA867F1-AC1B-459B-80F7-AEB6AB13D79D}" destId="{13CD0F20-8247-4ABA-8498-83920108F9EC}" srcOrd="3" destOrd="0" presId="urn:microsoft.com/office/officeart/2005/8/layout/orgChart1"/>
    <dgm:cxn modelId="{63FAEFC6-941D-4A8A-BEF3-607D2651C877}" type="presParOf" srcId="{13CD0F20-8247-4ABA-8498-83920108F9EC}" destId="{EDED72D4-53A4-483E-B74A-DFE3360C7561}" srcOrd="0" destOrd="0" presId="urn:microsoft.com/office/officeart/2005/8/layout/orgChart1"/>
    <dgm:cxn modelId="{9FC848B3-9686-4FCC-AA1E-8E35B5973BB7}" type="presParOf" srcId="{EDED72D4-53A4-483E-B74A-DFE3360C7561}" destId="{CDDA0DEA-00AB-4476-B1F6-F3D5C4F5B05A}" srcOrd="0" destOrd="0" presId="urn:microsoft.com/office/officeart/2005/8/layout/orgChart1"/>
    <dgm:cxn modelId="{EEE55774-82D4-4FBE-8808-6159AFA6BF87}" type="presParOf" srcId="{EDED72D4-53A4-483E-B74A-DFE3360C7561}" destId="{7A59863C-2861-4554-B51D-123C8AA5A637}" srcOrd="1" destOrd="0" presId="urn:microsoft.com/office/officeart/2005/8/layout/orgChart1"/>
    <dgm:cxn modelId="{97FD526A-80A4-44E5-85EF-2E0DFB34A2CF}" type="presParOf" srcId="{13CD0F20-8247-4ABA-8498-83920108F9EC}" destId="{FF001A87-F164-47F4-983B-1BC94792FCE0}" srcOrd="1" destOrd="0" presId="urn:microsoft.com/office/officeart/2005/8/layout/orgChart1"/>
    <dgm:cxn modelId="{7EEDC187-90BD-4B84-8B3C-CCA45ECF651C}" type="presParOf" srcId="{13CD0F20-8247-4ABA-8498-83920108F9EC}" destId="{EDF5DEF2-CEAB-4E1C-926E-B5C4B2E3A01E}" srcOrd="2" destOrd="0" presId="urn:microsoft.com/office/officeart/2005/8/layout/orgChart1"/>
    <dgm:cxn modelId="{0B3560F2-D6D0-43BD-B91B-9BB0F7F45CD8}" type="presParOf" srcId="{3EA867F1-AC1B-459B-80F7-AEB6AB13D79D}" destId="{A4D2AA33-7E72-42B5-BA88-4C152AA9643A}" srcOrd="4" destOrd="0" presId="urn:microsoft.com/office/officeart/2005/8/layout/orgChart1"/>
    <dgm:cxn modelId="{A2D2DF75-B38C-478B-933A-ECB3F311C47B}" type="presParOf" srcId="{3EA867F1-AC1B-459B-80F7-AEB6AB13D79D}" destId="{0DDC8D17-33FB-40B6-B1F4-2826978B0B74}" srcOrd="5" destOrd="0" presId="urn:microsoft.com/office/officeart/2005/8/layout/orgChart1"/>
    <dgm:cxn modelId="{8EF6EA2D-0F89-4653-8DED-41841D92FC72}" type="presParOf" srcId="{0DDC8D17-33FB-40B6-B1F4-2826978B0B74}" destId="{E70B74BB-CD08-4EFB-811F-57313412163C}" srcOrd="0" destOrd="0" presId="urn:microsoft.com/office/officeart/2005/8/layout/orgChart1"/>
    <dgm:cxn modelId="{447EFA2A-DD77-46FC-A2D0-04CD4572B38E}" type="presParOf" srcId="{E70B74BB-CD08-4EFB-811F-57313412163C}" destId="{111B72F2-6D3E-4A9C-A953-9ECE5CECD5F6}" srcOrd="0" destOrd="0" presId="urn:microsoft.com/office/officeart/2005/8/layout/orgChart1"/>
    <dgm:cxn modelId="{261C71BD-BA3A-45C0-9572-C9CF0A5CFA47}" type="presParOf" srcId="{E70B74BB-CD08-4EFB-811F-57313412163C}" destId="{B0F3984F-6014-4942-85E2-FDA6A38EFAE1}" srcOrd="1" destOrd="0" presId="urn:microsoft.com/office/officeart/2005/8/layout/orgChart1"/>
    <dgm:cxn modelId="{D4986351-332C-4A89-AD4F-E9404D1DFA8C}" type="presParOf" srcId="{0DDC8D17-33FB-40B6-B1F4-2826978B0B74}" destId="{089CF33F-B4E6-4691-A461-4775C17C5091}" srcOrd="1" destOrd="0" presId="urn:microsoft.com/office/officeart/2005/8/layout/orgChart1"/>
    <dgm:cxn modelId="{5013D3D3-C82B-4F6B-A206-6896953665D9}" type="presParOf" srcId="{0DDC8D17-33FB-40B6-B1F4-2826978B0B74}" destId="{6FC0899E-FD0A-4605-A5B8-4E6EC9982DBE}" srcOrd="2" destOrd="0" presId="urn:microsoft.com/office/officeart/2005/8/layout/orgChart1"/>
    <dgm:cxn modelId="{26DD725F-B8EE-4D7B-8F80-7FAE7D180EC8}" type="presParOf" srcId="{3EA867F1-AC1B-459B-80F7-AEB6AB13D79D}" destId="{4FB51C5A-593C-4139-847D-4859BD95A570}" srcOrd="6" destOrd="0" presId="urn:microsoft.com/office/officeart/2005/8/layout/orgChart1"/>
    <dgm:cxn modelId="{E3E09096-36D8-409E-9A5B-8A4772EC01A9}" type="presParOf" srcId="{3EA867F1-AC1B-459B-80F7-AEB6AB13D79D}" destId="{702B7946-E4EC-4F8B-8AF1-ABF50E4FB5A9}" srcOrd="7" destOrd="0" presId="urn:microsoft.com/office/officeart/2005/8/layout/orgChart1"/>
    <dgm:cxn modelId="{D972BA0D-E325-4389-86A8-6EE690466C00}" type="presParOf" srcId="{702B7946-E4EC-4F8B-8AF1-ABF50E4FB5A9}" destId="{01A242B2-8350-4358-A277-E5523D509CA4}" srcOrd="0" destOrd="0" presId="urn:microsoft.com/office/officeart/2005/8/layout/orgChart1"/>
    <dgm:cxn modelId="{89A925AB-BBF3-47E2-8F2F-BFC94714BFEA}" type="presParOf" srcId="{01A242B2-8350-4358-A277-E5523D509CA4}" destId="{659292F3-2B21-4827-9546-D01800201700}" srcOrd="0" destOrd="0" presId="urn:microsoft.com/office/officeart/2005/8/layout/orgChart1"/>
    <dgm:cxn modelId="{3F3C5CD5-AF36-4765-A023-06E24009E18F}" type="presParOf" srcId="{01A242B2-8350-4358-A277-E5523D509CA4}" destId="{7DC5A37F-945F-478E-874B-4E751415A05D}" srcOrd="1" destOrd="0" presId="urn:microsoft.com/office/officeart/2005/8/layout/orgChart1"/>
    <dgm:cxn modelId="{065052F2-C893-4CD4-8CBF-0854D9873157}" type="presParOf" srcId="{702B7946-E4EC-4F8B-8AF1-ABF50E4FB5A9}" destId="{F94F0064-9D7E-4453-8DBA-355B414DC0C4}" srcOrd="1" destOrd="0" presId="urn:microsoft.com/office/officeart/2005/8/layout/orgChart1"/>
    <dgm:cxn modelId="{46946B9C-0863-4FFE-917B-DBA818577394}" type="presParOf" srcId="{702B7946-E4EC-4F8B-8AF1-ABF50E4FB5A9}" destId="{A4BE0B9C-5C77-4B3B-8EDC-A0DC1EBC10EA}" srcOrd="2" destOrd="0" presId="urn:microsoft.com/office/officeart/2005/8/layout/orgChart1"/>
    <dgm:cxn modelId="{BC07A839-98C2-48C4-A3B9-DF1A46FD3584}" type="presParOf" srcId="{3EA867F1-AC1B-459B-80F7-AEB6AB13D79D}" destId="{6C543AC1-CDEB-4FB0-958B-F8BD89E27C2C}" srcOrd="8" destOrd="0" presId="urn:microsoft.com/office/officeart/2005/8/layout/orgChart1"/>
    <dgm:cxn modelId="{C0FDB761-9A6F-49FA-8307-E29D8F452725}" type="presParOf" srcId="{3EA867F1-AC1B-459B-80F7-AEB6AB13D79D}" destId="{3DD3B26F-87B0-4F5F-9479-6D9BD47930A2}" srcOrd="9" destOrd="0" presId="urn:microsoft.com/office/officeart/2005/8/layout/orgChart1"/>
    <dgm:cxn modelId="{308369CB-EE99-42B0-8622-A09101B99728}" type="presParOf" srcId="{3DD3B26F-87B0-4F5F-9479-6D9BD47930A2}" destId="{E954F2A8-F344-469D-AAD7-BD2E6B26CA7D}" srcOrd="0" destOrd="0" presId="urn:microsoft.com/office/officeart/2005/8/layout/orgChart1"/>
    <dgm:cxn modelId="{7FA96255-3B1F-4AF8-9126-0AC9BBFB4010}" type="presParOf" srcId="{E954F2A8-F344-469D-AAD7-BD2E6B26CA7D}" destId="{EFB304F1-F6B6-401C-BEFD-6DEB5E98C5F2}" srcOrd="0" destOrd="0" presId="urn:microsoft.com/office/officeart/2005/8/layout/orgChart1"/>
    <dgm:cxn modelId="{709215FA-56B9-478E-88B1-FA4440EB275C}" type="presParOf" srcId="{E954F2A8-F344-469D-AAD7-BD2E6B26CA7D}" destId="{591D1F56-5BC4-4C89-89CA-2A723395BE04}" srcOrd="1" destOrd="0" presId="urn:microsoft.com/office/officeart/2005/8/layout/orgChart1"/>
    <dgm:cxn modelId="{B865441D-5524-4B0F-8AF8-C802F0AE4592}" type="presParOf" srcId="{3DD3B26F-87B0-4F5F-9479-6D9BD47930A2}" destId="{361A2521-161F-4B95-BD70-9C75BA24607D}" srcOrd="1" destOrd="0" presId="urn:microsoft.com/office/officeart/2005/8/layout/orgChart1"/>
    <dgm:cxn modelId="{594FD5B3-290C-4511-B95A-59E1858CA49B}" type="presParOf" srcId="{3DD3B26F-87B0-4F5F-9479-6D9BD47930A2}" destId="{51DEDBC4-2117-43E9-B13E-25C2CAB90B8E}" srcOrd="2" destOrd="0" presId="urn:microsoft.com/office/officeart/2005/8/layout/orgChart1"/>
    <dgm:cxn modelId="{AACD9592-3E8A-490A-8BF5-DD6AD91E7AD5}" type="presParOf" srcId="{FD0963BC-344E-4AFA-B977-2DA25A174079}" destId="{0D12B508-1CD4-4C9C-8EEA-0560C19CD9EC}" srcOrd="2" destOrd="0" presId="urn:microsoft.com/office/officeart/2005/8/layout/orgChart1"/>
    <dgm:cxn modelId="{DD7C0B68-24BF-439B-9B09-A89798516EB2}" type="presParOf" srcId="{0D12B508-1CD4-4C9C-8EEA-0560C19CD9EC}" destId="{69296D94-1EBA-4052-9436-0A0E51B6D6E6}" srcOrd="0" destOrd="0" presId="urn:microsoft.com/office/officeart/2005/8/layout/orgChart1"/>
    <dgm:cxn modelId="{8FAD91BF-78AD-43D0-B651-ECDBBC9C6876}" type="presParOf" srcId="{0D12B508-1CD4-4C9C-8EEA-0560C19CD9EC}" destId="{90135FBA-A35F-42BE-84BA-AEAD3D7DB65E}" srcOrd="1" destOrd="0" presId="urn:microsoft.com/office/officeart/2005/8/layout/orgChart1"/>
    <dgm:cxn modelId="{365A8CB2-2547-4CC9-B698-5772F1CAAA6D}" type="presParOf" srcId="{90135FBA-A35F-42BE-84BA-AEAD3D7DB65E}" destId="{6829639A-72D2-43EE-9E60-8BD901D79FE9}" srcOrd="0" destOrd="0" presId="urn:microsoft.com/office/officeart/2005/8/layout/orgChart1"/>
    <dgm:cxn modelId="{C60AE254-44CD-49D4-AB4F-E2464C544B48}" type="presParOf" srcId="{6829639A-72D2-43EE-9E60-8BD901D79FE9}" destId="{7D1CE52B-6125-4CAE-B58D-0204E7AEA1B6}" srcOrd="0" destOrd="0" presId="urn:microsoft.com/office/officeart/2005/8/layout/orgChart1"/>
    <dgm:cxn modelId="{7CCEC373-C696-4F58-BB8A-59738887D6B4}" type="presParOf" srcId="{6829639A-72D2-43EE-9E60-8BD901D79FE9}" destId="{22931169-4821-442F-ACFF-23A8E905F159}" srcOrd="1" destOrd="0" presId="urn:microsoft.com/office/officeart/2005/8/layout/orgChart1"/>
    <dgm:cxn modelId="{188DBE02-90CD-403B-8D98-7B2F0FD164A0}" type="presParOf" srcId="{90135FBA-A35F-42BE-84BA-AEAD3D7DB65E}" destId="{25DD0AD7-4E6B-46A7-944F-493F36BF60DE}" srcOrd="1" destOrd="0" presId="urn:microsoft.com/office/officeart/2005/8/layout/orgChart1"/>
    <dgm:cxn modelId="{9801700D-E3AA-4BB2-9B94-360826C9ADA9}" type="presParOf" srcId="{90135FBA-A35F-42BE-84BA-AEAD3D7DB65E}" destId="{AB2B458E-62E8-44EA-9DAE-2382780D2130}" srcOrd="2" destOrd="0" presId="urn:microsoft.com/office/officeart/2005/8/layout/orgChart1"/>
    <dgm:cxn modelId="{0E9FA9D8-7279-455D-B0E1-1CBD1BDBC2CE}" type="presParOf" srcId="{0D12B508-1CD4-4C9C-8EEA-0560C19CD9EC}" destId="{5D40459F-5C50-401D-84C7-174C86CC711B}" srcOrd="2" destOrd="0" presId="urn:microsoft.com/office/officeart/2005/8/layout/orgChart1"/>
    <dgm:cxn modelId="{C0966F3E-FBB6-4C88-8435-91DB8F3E8973}" type="presParOf" srcId="{0D12B508-1CD4-4C9C-8EEA-0560C19CD9EC}" destId="{33109E18-10ED-449E-8AF1-AFA7926EC76C}" srcOrd="3" destOrd="0" presId="urn:microsoft.com/office/officeart/2005/8/layout/orgChart1"/>
    <dgm:cxn modelId="{ED06370C-A7B5-482D-9AFB-B9C95D8F91A1}" type="presParOf" srcId="{33109E18-10ED-449E-8AF1-AFA7926EC76C}" destId="{2E8107D1-A4C7-45C8-9823-DD237CAAE00D}" srcOrd="0" destOrd="0" presId="urn:microsoft.com/office/officeart/2005/8/layout/orgChart1"/>
    <dgm:cxn modelId="{22AABC65-BE41-4B40-A914-77AF5131D95B}" type="presParOf" srcId="{2E8107D1-A4C7-45C8-9823-DD237CAAE00D}" destId="{C32C0C48-A0F3-41D4-8BB6-B6566DFE356D}" srcOrd="0" destOrd="0" presId="urn:microsoft.com/office/officeart/2005/8/layout/orgChart1"/>
    <dgm:cxn modelId="{60B00DE8-5678-4C4B-8005-ACB66A39953B}" type="presParOf" srcId="{2E8107D1-A4C7-45C8-9823-DD237CAAE00D}" destId="{39C47DDF-2D67-457A-AEF7-B557588DEC75}" srcOrd="1" destOrd="0" presId="urn:microsoft.com/office/officeart/2005/8/layout/orgChart1"/>
    <dgm:cxn modelId="{39FC71A3-50CF-488C-8108-ACC20F6EFF19}" type="presParOf" srcId="{33109E18-10ED-449E-8AF1-AFA7926EC76C}" destId="{C00B2DCA-FBEE-4BA3-BE0F-7B359A81793A}" srcOrd="1" destOrd="0" presId="urn:microsoft.com/office/officeart/2005/8/layout/orgChart1"/>
    <dgm:cxn modelId="{E1AC6241-42D7-4616-8373-EC55145B5A07}" type="presParOf" srcId="{33109E18-10ED-449E-8AF1-AFA7926EC76C}" destId="{8D3336D3-7688-4496-8AFD-C72CD7F35A37}" srcOrd="2" destOrd="0" presId="urn:microsoft.com/office/officeart/2005/8/layout/orgChart1"/>
    <dgm:cxn modelId="{06EF5289-8575-4869-87AE-1DAFABDE18EA}" type="presParOf" srcId="{0D12B508-1CD4-4C9C-8EEA-0560C19CD9EC}" destId="{507BADDB-0DFA-402A-B582-FB24C10C6E64}" srcOrd="4" destOrd="0" presId="urn:microsoft.com/office/officeart/2005/8/layout/orgChart1"/>
    <dgm:cxn modelId="{0CF3345C-775B-4E1A-A47A-5F37A26782C1}" type="presParOf" srcId="{0D12B508-1CD4-4C9C-8EEA-0560C19CD9EC}" destId="{E99FA41A-8D80-493C-8513-EFC535CF2470}" srcOrd="5" destOrd="0" presId="urn:microsoft.com/office/officeart/2005/8/layout/orgChart1"/>
    <dgm:cxn modelId="{ED96B74F-D597-4122-A068-A30F51B3B38E}" type="presParOf" srcId="{E99FA41A-8D80-493C-8513-EFC535CF2470}" destId="{8E964C64-A0A3-47DE-BF0A-DF397D16CFAF}" srcOrd="0" destOrd="0" presId="urn:microsoft.com/office/officeart/2005/8/layout/orgChart1"/>
    <dgm:cxn modelId="{03005F13-83B8-4A42-A49D-011610963601}" type="presParOf" srcId="{8E964C64-A0A3-47DE-BF0A-DF397D16CFAF}" destId="{EE1CE2F4-FA55-4654-99BD-C31700EEC35E}" srcOrd="0" destOrd="0" presId="urn:microsoft.com/office/officeart/2005/8/layout/orgChart1"/>
    <dgm:cxn modelId="{51CEE83C-4134-4637-A030-501CCEFA49CE}" type="presParOf" srcId="{8E964C64-A0A3-47DE-BF0A-DF397D16CFAF}" destId="{298BE7BB-89EA-4F26-9897-D0E42FA7CAED}" srcOrd="1" destOrd="0" presId="urn:microsoft.com/office/officeart/2005/8/layout/orgChart1"/>
    <dgm:cxn modelId="{77A9D6F4-BD53-412D-A2D5-A9F061B2D119}" type="presParOf" srcId="{E99FA41A-8D80-493C-8513-EFC535CF2470}" destId="{4DA382D2-782A-4DB2-B922-167AB0A0A356}" srcOrd="1" destOrd="0" presId="urn:microsoft.com/office/officeart/2005/8/layout/orgChart1"/>
    <dgm:cxn modelId="{F1CB1C31-6906-4CC5-B9DA-7B673FE1B902}" type="presParOf" srcId="{E99FA41A-8D80-493C-8513-EFC535CF2470}" destId="{55D134B6-006B-4DD8-8299-17CEBC9A418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7BADDB-0DFA-402A-B582-FB24C10C6E64}">
      <dsp:nvSpPr>
        <dsp:cNvPr id="0" name=""/>
        <dsp:cNvSpPr/>
      </dsp:nvSpPr>
      <dsp:spPr>
        <a:xfrm>
          <a:off x="5162010" y="1047947"/>
          <a:ext cx="184377" cy="12476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7629"/>
              </a:lnTo>
              <a:lnTo>
                <a:pt x="184377" y="12476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40459F-5C50-401D-84C7-174C86CC711B}">
      <dsp:nvSpPr>
        <dsp:cNvPr id="0" name=""/>
        <dsp:cNvSpPr/>
      </dsp:nvSpPr>
      <dsp:spPr>
        <a:xfrm>
          <a:off x="5162010" y="1047947"/>
          <a:ext cx="171951" cy="4303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0363"/>
              </a:lnTo>
              <a:lnTo>
                <a:pt x="171951" y="4303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296D94-1EBA-4052-9436-0A0E51B6D6E6}">
      <dsp:nvSpPr>
        <dsp:cNvPr id="0" name=""/>
        <dsp:cNvSpPr/>
      </dsp:nvSpPr>
      <dsp:spPr>
        <a:xfrm>
          <a:off x="4975178" y="1047947"/>
          <a:ext cx="186831" cy="1247895"/>
        </a:xfrm>
        <a:custGeom>
          <a:avLst/>
          <a:gdLst/>
          <a:ahLst/>
          <a:cxnLst/>
          <a:rect l="0" t="0" r="0" b="0"/>
          <a:pathLst>
            <a:path>
              <a:moveTo>
                <a:pt x="186831" y="0"/>
              </a:moveTo>
              <a:lnTo>
                <a:pt x="186831" y="1247895"/>
              </a:lnTo>
              <a:lnTo>
                <a:pt x="0" y="12478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543AC1-CDEB-4FB0-958B-F8BD89E27C2C}">
      <dsp:nvSpPr>
        <dsp:cNvPr id="0" name=""/>
        <dsp:cNvSpPr/>
      </dsp:nvSpPr>
      <dsp:spPr>
        <a:xfrm>
          <a:off x="5162010" y="1047947"/>
          <a:ext cx="3783700" cy="20179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3789"/>
              </a:lnTo>
              <a:lnTo>
                <a:pt x="3783700" y="1853789"/>
              </a:lnTo>
              <a:lnTo>
                <a:pt x="3783700" y="20179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B51C5A-593C-4139-847D-4859BD95A570}">
      <dsp:nvSpPr>
        <dsp:cNvPr id="0" name=""/>
        <dsp:cNvSpPr/>
      </dsp:nvSpPr>
      <dsp:spPr>
        <a:xfrm>
          <a:off x="5162010" y="1047947"/>
          <a:ext cx="1892405" cy="20179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3789"/>
              </a:lnTo>
              <a:lnTo>
                <a:pt x="1892405" y="1853789"/>
              </a:lnTo>
              <a:lnTo>
                <a:pt x="1892405" y="20179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D2AA33-7E72-42B5-BA88-4C152AA9643A}">
      <dsp:nvSpPr>
        <dsp:cNvPr id="0" name=""/>
        <dsp:cNvSpPr/>
      </dsp:nvSpPr>
      <dsp:spPr>
        <a:xfrm>
          <a:off x="5116290" y="1047947"/>
          <a:ext cx="91440" cy="201791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53789"/>
              </a:lnTo>
              <a:lnTo>
                <a:pt x="46829" y="1853789"/>
              </a:lnTo>
              <a:lnTo>
                <a:pt x="46829" y="20179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425968-B942-43F4-A543-704E39F772DB}">
      <dsp:nvSpPr>
        <dsp:cNvPr id="0" name=""/>
        <dsp:cNvSpPr/>
      </dsp:nvSpPr>
      <dsp:spPr>
        <a:xfrm>
          <a:off x="3271825" y="1047947"/>
          <a:ext cx="1890185" cy="2017910"/>
        </a:xfrm>
        <a:custGeom>
          <a:avLst/>
          <a:gdLst/>
          <a:ahLst/>
          <a:cxnLst/>
          <a:rect l="0" t="0" r="0" b="0"/>
          <a:pathLst>
            <a:path>
              <a:moveTo>
                <a:pt x="1890185" y="0"/>
              </a:moveTo>
              <a:lnTo>
                <a:pt x="1890185" y="1853789"/>
              </a:lnTo>
              <a:lnTo>
                <a:pt x="0" y="1853789"/>
              </a:lnTo>
              <a:lnTo>
                <a:pt x="0" y="20179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EA9A81-E724-450C-A319-67A2806CFCDB}">
      <dsp:nvSpPr>
        <dsp:cNvPr id="0" name=""/>
        <dsp:cNvSpPr/>
      </dsp:nvSpPr>
      <dsp:spPr>
        <a:xfrm>
          <a:off x="1380529" y="1047947"/>
          <a:ext cx="3781481" cy="2017910"/>
        </a:xfrm>
        <a:custGeom>
          <a:avLst/>
          <a:gdLst/>
          <a:ahLst/>
          <a:cxnLst/>
          <a:rect l="0" t="0" r="0" b="0"/>
          <a:pathLst>
            <a:path>
              <a:moveTo>
                <a:pt x="3781481" y="0"/>
              </a:moveTo>
              <a:lnTo>
                <a:pt x="3781481" y="1853789"/>
              </a:lnTo>
              <a:lnTo>
                <a:pt x="0" y="1853789"/>
              </a:lnTo>
              <a:lnTo>
                <a:pt x="0" y="20179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20FDF0-98E2-445C-A058-C1E52CB4FE8C}">
      <dsp:nvSpPr>
        <dsp:cNvPr id="0" name=""/>
        <dsp:cNvSpPr/>
      </dsp:nvSpPr>
      <dsp:spPr>
        <a:xfrm>
          <a:off x="3918069" y="530326"/>
          <a:ext cx="2487881" cy="517620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>
              <a:latin typeface="+mn-lt"/>
              <a:ea typeface="Open Sans SemiBold" panose="020B0706030804020204" pitchFamily="34" charset="0"/>
              <a:cs typeface="Open Sans SemiBold" panose="020B0706030804020204" pitchFamily="34" charset="0"/>
            </a:rPr>
            <a:t>Embetsleiing</a:t>
          </a:r>
        </a:p>
      </dsp:txBody>
      <dsp:txXfrm>
        <a:off x="3918069" y="530326"/>
        <a:ext cx="2487881" cy="517620"/>
      </dsp:txXfrm>
    </dsp:sp>
    <dsp:sp modelId="{909C95B6-E601-4D07-A8B9-4253AA4B192F}">
      <dsp:nvSpPr>
        <dsp:cNvPr id="0" name=""/>
        <dsp:cNvSpPr/>
      </dsp:nvSpPr>
      <dsp:spPr>
        <a:xfrm>
          <a:off x="599002" y="3065858"/>
          <a:ext cx="1563054" cy="78152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Justis og </a:t>
          </a:r>
          <a:br>
            <a:rPr lang="nb-NO" sz="1000" kern="1200" dirty="0"/>
          </a:br>
          <a:r>
            <a:rPr lang="nb-NO" sz="1000" kern="1200" dirty="0"/>
            <a:t>verjemål</a:t>
          </a:r>
        </a:p>
      </dsp:txBody>
      <dsp:txXfrm>
        <a:off x="599002" y="3065858"/>
        <a:ext cx="1563054" cy="781527"/>
      </dsp:txXfrm>
    </dsp:sp>
    <dsp:sp modelId="{CDDA0DEA-00AB-4476-B1F6-F3D5C4F5B05A}">
      <dsp:nvSpPr>
        <dsp:cNvPr id="0" name=""/>
        <dsp:cNvSpPr/>
      </dsp:nvSpPr>
      <dsp:spPr>
        <a:xfrm>
          <a:off x="2490298" y="3065858"/>
          <a:ext cx="1563054" cy="78152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Helse og sosial</a:t>
          </a:r>
        </a:p>
      </dsp:txBody>
      <dsp:txXfrm>
        <a:off x="2490298" y="3065858"/>
        <a:ext cx="1563054" cy="781527"/>
      </dsp:txXfrm>
    </dsp:sp>
    <dsp:sp modelId="{111B72F2-6D3E-4A9C-A953-9ECE5CECD5F6}">
      <dsp:nvSpPr>
        <dsp:cNvPr id="0" name=""/>
        <dsp:cNvSpPr/>
      </dsp:nvSpPr>
      <dsp:spPr>
        <a:xfrm>
          <a:off x="4381593" y="3065858"/>
          <a:ext cx="1563054" cy="78152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Oppvekst og utdanning</a:t>
          </a:r>
          <a:endParaRPr lang="nb-NO" sz="800" kern="1200" dirty="0"/>
        </a:p>
      </dsp:txBody>
      <dsp:txXfrm>
        <a:off x="4381593" y="3065858"/>
        <a:ext cx="1563054" cy="781527"/>
      </dsp:txXfrm>
    </dsp:sp>
    <dsp:sp modelId="{659292F3-2B21-4827-9546-D01800201700}">
      <dsp:nvSpPr>
        <dsp:cNvPr id="0" name=""/>
        <dsp:cNvSpPr/>
      </dsp:nvSpPr>
      <dsp:spPr>
        <a:xfrm>
          <a:off x="6272888" y="3065858"/>
          <a:ext cx="1563054" cy="78152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Miljøvern</a:t>
          </a:r>
        </a:p>
      </dsp:txBody>
      <dsp:txXfrm>
        <a:off x="6272888" y="3065858"/>
        <a:ext cx="1563054" cy="781527"/>
      </dsp:txXfrm>
    </dsp:sp>
    <dsp:sp modelId="{EFB304F1-F6B6-401C-BEFD-6DEB5E98C5F2}">
      <dsp:nvSpPr>
        <dsp:cNvPr id="0" name=""/>
        <dsp:cNvSpPr/>
      </dsp:nvSpPr>
      <dsp:spPr>
        <a:xfrm>
          <a:off x="8164184" y="3065858"/>
          <a:ext cx="1563054" cy="78152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Landbruk</a:t>
          </a:r>
        </a:p>
      </dsp:txBody>
      <dsp:txXfrm>
        <a:off x="8164184" y="3065858"/>
        <a:ext cx="1563054" cy="781527"/>
      </dsp:txXfrm>
    </dsp:sp>
    <dsp:sp modelId="{7D1CE52B-6125-4CAE-B58D-0204E7AEA1B6}">
      <dsp:nvSpPr>
        <dsp:cNvPr id="0" name=""/>
        <dsp:cNvSpPr/>
      </dsp:nvSpPr>
      <dsp:spPr>
        <a:xfrm>
          <a:off x="2835607" y="2033957"/>
          <a:ext cx="2139570" cy="523771"/>
        </a:xfrm>
        <a:prstGeom prst="rect">
          <a:avLst/>
        </a:prstGeom>
        <a:solidFill>
          <a:schemeClr val="tx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Administrasjon</a:t>
          </a:r>
        </a:p>
      </dsp:txBody>
      <dsp:txXfrm>
        <a:off x="2835607" y="2033957"/>
        <a:ext cx="2139570" cy="523771"/>
      </dsp:txXfrm>
    </dsp:sp>
    <dsp:sp modelId="{C32C0C48-A0F3-41D4-8BB6-B6566DFE356D}">
      <dsp:nvSpPr>
        <dsp:cNvPr id="0" name=""/>
        <dsp:cNvSpPr/>
      </dsp:nvSpPr>
      <dsp:spPr>
        <a:xfrm>
          <a:off x="5333962" y="1208031"/>
          <a:ext cx="2139570" cy="540558"/>
        </a:xfrm>
        <a:prstGeom prst="rect">
          <a:avLst/>
        </a:prstGeom>
        <a:solidFill>
          <a:schemeClr val="tx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Samordning</a:t>
          </a:r>
        </a:p>
      </dsp:txBody>
      <dsp:txXfrm>
        <a:off x="5333962" y="1208031"/>
        <a:ext cx="2139570" cy="540558"/>
      </dsp:txXfrm>
    </dsp:sp>
    <dsp:sp modelId="{EE1CE2F4-FA55-4654-99BD-C31700EEC35E}">
      <dsp:nvSpPr>
        <dsp:cNvPr id="0" name=""/>
        <dsp:cNvSpPr/>
      </dsp:nvSpPr>
      <dsp:spPr>
        <a:xfrm>
          <a:off x="5346388" y="2039021"/>
          <a:ext cx="2139570" cy="513111"/>
        </a:xfrm>
        <a:prstGeom prst="rect">
          <a:avLst/>
        </a:prstGeom>
        <a:solidFill>
          <a:schemeClr val="tx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Samfunnstryggleik og </a:t>
          </a:r>
          <a:br>
            <a:rPr lang="nb-NO" sz="1050" kern="1200" dirty="0"/>
          </a:br>
          <a:r>
            <a:rPr lang="nb-NO" sz="1050" kern="1200" dirty="0"/>
            <a:t>beredskap</a:t>
          </a:r>
          <a:endParaRPr lang="nb-NO" sz="1050" kern="1200" dirty="0">
            <a:solidFill>
              <a:prstClr val="white"/>
            </a:solidFill>
            <a:latin typeface="Open Sans"/>
            <a:ea typeface="+mn-ea"/>
            <a:cs typeface="+mn-cs"/>
          </a:endParaRPr>
        </a:p>
      </dsp:txBody>
      <dsp:txXfrm>
        <a:off x="5346388" y="2039021"/>
        <a:ext cx="2139570" cy="5131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7BADDB-0DFA-402A-B582-FB24C10C6E64}">
      <dsp:nvSpPr>
        <dsp:cNvPr id="0" name=""/>
        <dsp:cNvSpPr/>
      </dsp:nvSpPr>
      <dsp:spPr>
        <a:xfrm>
          <a:off x="5162010" y="1047947"/>
          <a:ext cx="184377" cy="12476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7629"/>
              </a:lnTo>
              <a:lnTo>
                <a:pt x="184377" y="12476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40459F-5C50-401D-84C7-174C86CC711B}">
      <dsp:nvSpPr>
        <dsp:cNvPr id="0" name=""/>
        <dsp:cNvSpPr/>
      </dsp:nvSpPr>
      <dsp:spPr>
        <a:xfrm>
          <a:off x="5162010" y="1047947"/>
          <a:ext cx="171951" cy="4303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0363"/>
              </a:lnTo>
              <a:lnTo>
                <a:pt x="171951" y="4303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296D94-1EBA-4052-9436-0A0E51B6D6E6}">
      <dsp:nvSpPr>
        <dsp:cNvPr id="0" name=""/>
        <dsp:cNvSpPr/>
      </dsp:nvSpPr>
      <dsp:spPr>
        <a:xfrm>
          <a:off x="4975178" y="1047947"/>
          <a:ext cx="186831" cy="1247895"/>
        </a:xfrm>
        <a:custGeom>
          <a:avLst/>
          <a:gdLst/>
          <a:ahLst/>
          <a:cxnLst/>
          <a:rect l="0" t="0" r="0" b="0"/>
          <a:pathLst>
            <a:path>
              <a:moveTo>
                <a:pt x="186831" y="0"/>
              </a:moveTo>
              <a:lnTo>
                <a:pt x="186831" y="1247895"/>
              </a:lnTo>
              <a:lnTo>
                <a:pt x="0" y="12478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543AC1-CDEB-4FB0-958B-F8BD89E27C2C}">
      <dsp:nvSpPr>
        <dsp:cNvPr id="0" name=""/>
        <dsp:cNvSpPr/>
      </dsp:nvSpPr>
      <dsp:spPr>
        <a:xfrm>
          <a:off x="5162010" y="1047947"/>
          <a:ext cx="3783700" cy="20179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3789"/>
              </a:lnTo>
              <a:lnTo>
                <a:pt x="3783700" y="1853789"/>
              </a:lnTo>
              <a:lnTo>
                <a:pt x="3783700" y="20179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B51C5A-593C-4139-847D-4859BD95A570}">
      <dsp:nvSpPr>
        <dsp:cNvPr id="0" name=""/>
        <dsp:cNvSpPr/>
      </dsp:nvSpPr>
      <dsp:spPr>
        <a:xfrm>
          <a:off x="5162010" y="1047947"/>
          <a:ext cx="1892405" cy="20179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3789"/>
              </a:lnTo>
              <a:lnTo>
                <a:pt x="1892405" y="1853789"/>
              </a:lnTo>
              <a:lnTo>
                <a:pt x="1892405" y="20179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D2AA33-7E72-42B5-BA88-4C152AA9643A}">
      <dsp:nvSpPr>
        <dsp:cNvPr id="0" name=""/>
        <dsp:cNvSpPr/>
      </dsp:nvSpPr>
      <dsp:spPr>
        <a:xfrm>
          <a:off x="5116290" y="1047947"/>
          <a:ext cx="91440" cy="201791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53789"/>
              </a:lnTo>
              <a:lnTo>
                <a:pt x="46829" y="1853789"/>
              </a:lnTo>
              <a:lnTo>
                <a:pt x="46829" y="20179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425968-B942-43F4-A543-704E39F772DB}">
      <dsp:nvSpPr>
        <dsp:cNvPr id="0" name=""/>
        <dsp:cNvSpPr/>
      </dsp:nvSpPr>
      <dsp:spPr>
        <a:xfrm>
          <a:off x="3271825" y="1047947"/>
          <a:ext cx="1890185" cy="2017910"/>
        </a:xfrm>
        <a:custGeom>
          <a:avLst/>
          <a:gdLst/>
          <a:ahLst/>
          <a:cxnLst/>
          <a:rect l="0" t="0" r="0" b="0"/>
          <a:pathLst>
            <a:path>
              <a:moveTo>
                <a:pt x="1890185" y="0"/>
              </a:moveTo>
              <a:lnTo>
                <a:pt x="1890185" y="1853789"/>
              </a:lnTo>
              <a:lnTo>
                <a:pt x="0" y="1853789"/>
              </a:lnTo>
              <a:lnTo>
                <a:pt x="0" y="20179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EA9A81-E724-450C-A319-67A2806CFCDB}">
      <dsp:nvSpPr>
        <dsp:cNvPr id="0" name=""/>
        <dsp:cNvSpPr/>
      </dsp:nvSpPr>
      <dsp:spPr>
        <a:xfrm>
          <a:off x="1380529" y="1047947"/>
          <a:ext cx="3781481" cy="2017910"/>
        </a:xfrm>
        <a:custGeom>
          <a:avLst/>
          <a:gdLst/>
          <a:ahLst/>
          <a:cxnLst/>
          <a:rect l="0" t="0" r="0" b="0"/>
          <a:pathLst>
            <a:path>
              <a:moveTo>
                <a:pt x="3781481" y="0"/>
              </a:moveTo>
              <a:lnTo>
                <a:pt x="3781481" y="1853789"/>
              </a:lnTo>
              <a:lnTo>
                <a:pt x="0" y="1853789"/>
              </a:lnTo>
              <a:lnTo>
                <a:pt x="0" y="20179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20FDF0-98E2-445C-A058-C1E52CB4FE8C}">
      <dsp:nvSpPr>
        <dsp:cNvPr id="0" name=""/>
        <dsp:cNvSpPr/>
      </dsp:nvSpPr>
      <dsp:spPr>
        <a:xfrm>
          <a:off x="3918069" y="530326"/>
          <a:ext cx="2487881" cy="517620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>
              <a:latin typeface="+mn-lt"/>
              <a:ea typeface="Open Sans SemiBold" panose="020B0706030804020204" pitchFamily="34" charset="0"/>
              <a:cs typeface="Open Sans SemiBold" panose="020B0706030804020204" pitchFamily="34" charset="0"/>
            </a:rPr>
            <a:t>Embetsleiing</a:t>
          </a:r>
        </a:p>
      </dsp:txBody>
      <dsp:txXfrm>
        <a:off x="3918069" y="530326"/>
        <a:ext cx="2487881" cy="517620"/>
      </dsp:txXfrm>
    </dsp:sp>
    <dsp:sp modelId="{909C95B6-E601-4D07-A8B9-4253AA4B192F}">
      <dsp:nvSpPr>
        <dsp:cNvPr id="0" name=""/>
        <dsp:cNvSpPr/>
      </dsp:nvSpPr>
      <dsp:spPr>
        <a:xfrm>
          <a:off x="599002" y="3065858"/>
          <a:ext cx="1563054" cy="78152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Justis og </a:t>
          </a:r>
          <a:br>
            <a:rPr lang="nb-NO" sz="1000" kern="1200" dirty="0"/>
          </a:br>
          <a:r>
            <a:rPr lang="nb-NO" sz="1000" kern="1200" dirty="0"/>
            <a:t>verjemål</a:t>
          </a:r>
        </a:p>
      </dsp:txBody>
      <dsp:txXfrm>
        <a:off x="599002" y="3065858"/>
        <a:ext cx="1563054" cy="781527"/>
      </dsp:txXfrm>
    </dsp:sp>
    <dsp:sp modelId="{CDDA0DEA-00AB-4476-B1F6-F3D5C4F5B05A}">
      <dsp:nvSpPr>
        <dsp:cNvPr id="0" name=""/>
        <dsp:cNvSpPr/>
      </dsp:nvSpPr>
      <dsp:spPr>
        <a:xfrm>
          <a:off x="2490298" y="3065858"/>
          <a:ext cx="1563054" cy="78152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Helse og sosial</a:t>
          </a:r>
        </a:p>
      </dsp:txBody>
      <dsp:txXfrm>
        <a:off x="2490298" y="3065858"/>
        <a:ext cx="1563054" cy="781527"/>
      </dsp:txXfrm>
    </dsp:sp>
    <dsp:sp modelId="{111B72F2-6D3E-4A9C-A953-9ECE5CECD5F6}">
      <dsp:nvSpPr>
        <dsp:cNvPr id="0" name=""/>
        <dsp:cNvSpPr/>
      </dsp:nvSpPr>
      <dsp:spPr>
        <a:xfrm>
          <a:off x="4381593" y="3065858"/>
          <a:ext cx="1563054" cy="78152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Oppvekst og utdanning</a:t>
          </a:r>
          <a:endParaRPr lang="nb-NO" sz="800" kern="1200" dirty="0"/>
        </a:p>
      </dsp:txBody>
      <dsp:txXfrm>
        <a:off x="4381593" y="3065858"/>
        <a:ext cx="1563054" cy="781527"/>
      </dsp:txXfrm>
    </dsp:sp>
    <dsp:sp modelId="{659292F3-2B21-4827-9546-D01800201700}">
      <dsp:nvSpPr>
        <dsp:cNvPr id="0" name=""/>
        <dsp:cNvSpPr/>
      </dsp:nvSpPr>
      <dsp:spPr>
        <a:xfrm>
          <a:off x="6272888" y="3065858"/>
          <a:ext cx="1563054" cy="78152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Miljøvern</a:t>
          </a:r>
        </a:p>
      </dsp:txBody>
      <dsp:txXfrm>
        <a:off x="6272888" y="3065858"/>
        <a:ext cx="1563054" cy="781527"/>
      </dsp:txXfrm>
    </dsp:sp>
    <dsp:sp modelId="{EFB304F1-F6B6-401C-BEFD-6DEB5E98C5F2}">
      <dsp:nvSpPr>
        <dsp:cNvPr id="0" name=""/>
        <dsp:cNvSpPr/>
      </dsp:nvSpPr>
      <dsp:spPr>
        <a:xfrm>
          <a:off x="8164184" y="3065858"/>
          <a:ext cx="1563054" cy="78152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Landbruk</a:t>
          </a:r>
        </a:p>
      </dsp:txBody>
      <dsp:txXfrm>
        <a:off x="8164184" y="3065858"/>
        <a:ext cx="1563054" cy="781527"/>
      </dsp:txXfrm>
    </dsp:sp>
    <dsp:sp modelId="{7D1CE52B-6125-4CAE-B58D-0204E7AEA1B6}">
      <dsp:nvSpPr>
        <dsp:cNvPr id="0" name=""/>
        <dsp:cNvSpPr/>
      </dsp:nvSpPr>
      <dsp:spPr>
        <a:xfrm>
          <a:off x="2835607" y="2033957"/>
          <a:ext cx="2139570" cy="523771"/>
        </a:xfrm>
        <a:prstGeom prst="rect">
          <a:avLst/>
        </a:prstGeom>
        <a:solidFill>
          <a:schemeClr val="tx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Administrasjon</a:t>
          </a:r>
        </a:p>
      </dsp:txBody>
      <dsp:txXfrm>
        <a:off x="2835607" y="2033957"/>
        <a:ext cx="2139570" cy="523771"/>
      </dsp:txXfrm>
    </dsp:sp>
    <dsp:sp modelId="{C32C0C48-A0F3-41D4-8BB6-B6566DFE356D}">
      <dsp:nvSpPr>
        <dsp:cNvPr id="0" name=""/>
        <dsp:cNvSpPr/>
      </dsp:nvSpPr>
      <dsp:spPr>
        <a:xfrm>
          <a:off x="5333962" y="1208031"/>
          <a:ext cx="2139570" cy="540558"/>
        </a:xfrm>
        <a:prstGeom prst="rect">
          <a:avLst/>
        </a:prstGeom>
        <a:solidFill>
          <a:schemeClr val="tx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Samordning</a:t>
          </a:r>
        </a:p>
      </dsp:txBody>
      <dsp:txXfrm>
        <a:off x="5333962" y="1208031"/>
        <a:ext cx="2139570" cy="540558"/>
      </dsp:txXfrm>
    </dsp:sp>
    <dsp:sp modelId="{EE1CE2F4-FA55-4654-99BD-C31700EEC35E}">
      <dsp:nvSpPr>
        <dsp:cNvPr id="0" name=""/>
        <dsp:cNvSpPr/>
      </dsp:nvSpPr>
      <dsp:spPr>
        <a:xfrm>
          <a:off x="5346388" y="2039021"/>
          <a:ext cx="2139570" cy="513111"/>
        </a:xfrm>
        <a:prstGeom prst="rect">
          <a:avLst/>
        </a:prstGeom>
        <a:solidFill>
          <a:schemeClr val="tx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Samfunnstryggleik og </a:t>
          </a:r>
          <a:br>
            <a:rPr lang="nb-NO" sz="1050" kern="1200" dirty="0"/>
          </a:br>
          <a:r>
            <a:rPr lang="nb-NO" sz="1050" kern="1200" dirty="0"/>
            <a:t>beredskap</a:t>
          </a:r>
          <a:endParaRPr lang="nb-NO" sz="1050" kern="1200" dirty="0">
            <a:solidFill>
              <a:prstClr val="white"/>
            </a:solidFill>
            <a:latin typeface="Open Sans"/>
            <a:ea typeface="+mn-ea"/>
            <a:cs typeface="+mn-cs"/>
          </a:endParaRPr>
        </a:p>
      </dsp:txBody>
      <dsp:txXfrm>
        <a:off x="5346388" y="2039021"/>
        <a:ext cx="2139570" cy="5131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B0CA8-D4C0-4EDF-983C-013F20071413}" type="datetimeFigureOut">
              <a:rPr lang="nb-NO" smtClean="0"/>
              <a:t>28.12.2021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4FB80-D5CD-4F8B-B310-9170DDB907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5288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1.jpeg"/><Relationship Id="rId17" Type="http://schemas.openxmlformats.org/officeDocument/2006/relationships/image" Target="../media/image26.jpg"/><Relationship Id="rId2" Type="http://schemas.openxmlformats.org/officeDocument/2006/relationships/image" Target="../media/image17.png"/><Relationship Id="rId16" Type="http://schemas.openxmlformats.org/officeDocument/2006/relationships/image" Target="../media/image25.jp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0.jpe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4.jpg"/><Relationship Id="rId10" Type="http://schemas.openxmlformats.org/officeDocument/2006/relationships/image" Target="../media/image19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8.JPG"/><Relationship Id="rId14" Type="http://schemas.openxmlformats.org/officeDocument/2006/relationships/image" Target="../media/image23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9)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20423A4E-76FC-4E24-A6E7-5F6F8037AB1B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783E95BF-0C76-4910-AB5A-AAAE3C045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1521" y="2835798"/>
            <a:ext cx="3380479" cy="3326296"/>
          </a:xfrm>
          <a:prstGeom prst="rect">
            <a:avLst/>
          </a:prstGeom>
          <a:noFill/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E61A0069-77CB-4CBE-BA7B-A3D685364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28.12.2021</a:t>
            </a:fld>
            <a:endParaRPr lang="nb-NO"/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F90A31C9-3E58-4011-9698-C055090CCA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95B3425A-F007-457E-823B-2A49C81FA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4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80155C06-D74C-425C-A604-36F1835358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55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39" name="Plassholder for tekst 37">
            <a:extLst>
              <a:ext uri="{FF2B5EF4-FFF2-40B4-BE49-F238E27FC236}">
                <a16:creationId xmlns:a16="http://schemas.microsoft.com/office/drawing/2014/main" id="{2F115D20-C136-40E3-BA4F-92B43A3D7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24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 og innho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10078772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61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7A5C0EF-D6AE-4DC0-9C4A-98CACCE3F362}"/>
              </a:ext>
            </a:extLst>
          </p:cNvPr>
          <p:cNvSpPr/>
          <p:nvPr userDrawn="1"/>
        </p:nvSpPr>
        <p:spPr>
          <a:xfrm>
            <a:off x="0" y="-101600"/>
            <a:ext cx="12192000" cy="2115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7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0E22CC3F-B1E4-439E-AD2C-365EB63BD0D5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313FA3F-7BA2-4A81-9EC3-B718AACCD3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9" name="Plassholder for tekst 37">
            <a:extLst>
              <a:ext uri="{FF2B5EF4-FFF2-40B4-BE49-F238E27FC236}">
                <a16:creationId xmlns:a16="http://schemas.microsoft.com/office/drawing/2014/main" id="{579AAE86-25D6-4547-B61E-07621E6805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12" name="Plassholder for tekst 37">
            <a:extLst>
              <a:ext uri="{FF2B5EF4-FFF2-40B4-BE49-F238E27FC236}">
                <a16:creationId xmlns:a16="http://schemas.microsoft.com/office/drawing/2014/main" id="{EE53005B-2098-4CDA-B68C-FAC23E6ED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46E3D18-B3A6-4ABF-92D3-234B19B81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9188" y="372849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79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 og innho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7A5C0EF-D6AE-4DC0-9C4A-98CACCE3F362}"/>
              </a:ext>
            </a:extLst>
          </p:cNvPr>
          <p:cNvSpPr/>
          <p:nvPr userDrawn="1"/>
        </p:nvSpPr>
        <p:spPr>
          <a:xfrm>
            <a:off x="0" y="-101600"/>
            <a:ext cx="12192000" cy="2115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7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0E22CC3F-B1E4-439E-AD2C-365EB63BD0D5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313FA3F-7BA2-4A81-9EC3-B718AACCD3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9" name="Plassholder for tekst 37">
            <a:extLst>
              <a:ext uri="{FF2B5EF4-FFF2-40B4-BE49-F238E27FC236}">
                <a16:creationId xmlns:a16="http://schemas.microsoft.com/office/drawing/2014/main" id="{579AAE86-25D6-4547-B61E-07621E6805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10078772" cy="4144259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 </a:t>
            </a:r>
            <a:br>
              <a:rPr lang="nb-NO" dirty="0"/>
            </a:br>
            <a:r>
              <a:rPr lang="nb-NO" dirty="0"/>
              <a:t>Publikum bør slippe å lese alt som blir sagt.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Mye tekst vil gjøre at publikum bruker mer tid på å lese, og mindre til på å lytte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46E3D18-B3A6-4ABF-92D3-234B19B81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9188" y="372849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6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+ fakta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492621" y="2164467"/>
            <a:ext cx="3643689" cy="4144258"/>
          </a:xfrm>
          <a:prstGeom prst="rect">
            <a:avLst/>
          </a:prstGeom>
          <a:solidFill>
            <a:srgbClr val="00244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88275" y="2468281"/>
            <a:ext cx="3044826" cy="3516593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I </a:t>
            </a:r>
            <a:r>
              <a:rPr lang="nb-NO" dirty="0" err="1"/>
              <a:t>faktaboksen</a:t>
            </a:r>
            <a:r>
              <a:rPr lang="nb-NO" dirty="0"/>
              <a:t> kan du skrive viktig informasjon som hører til tema du snakker om. </a:t>
            </a:r>
            <a:br>
              <a:rPr lang="nb-NO" dirty="0"/>
            </a:br>
            <a:r>
              <a:rPr lang="nb-NO" dirty="0"/>
              <a:t>For eksempel en lovparagraf, statistikk eller en huskeliste med nyttige tips.</a:t>
            </a:r>
            <a:br>
              <a:rPr lang="nb-NO" dirty="0"/>
            </a:br>
            <a:r>
              <a:rPr lang="nb-NO" dirty="0"/>
              <a:t>Bruk stor bokstav og punktum i dersom det er hele setninger i hvert punkt.</a:t>
            </a:r>
            <a:br>
              <a:rPr lang="nb-NO" dirty="0"/>
            </a:br>
            <a:r>
              <a:rPr lang="nb-NO" dirty="0"/>
              <a:t>Skriv gjerne inn kilde for fakta, som for eksempel SSB.no.</a:t>
            </a:r>
          </a:p>
        </p:txBody>
      </p:sp>
      <p:sp>
        <p:nvSpPr>
          <p:cNvPr id="15" name="Plassholder for tittel 1">
            <a:extLst>
              <a:ext uri="{FF2B5EF4-FFF2-40B4-BE49-F238E27FC236}">
                <a16:creationId xmlns:a16="http://schemas.microsoft.com/office/drawing/2014/main" id="{86BEE725-2BED-4954-90BD-F58FC2EC9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2" y="873126"/>
            <a:ext cx="10080626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11" name="Plassholder for tekst 37">
            <a:extLst>
              <a:ext uri="{FF2B5EF4-FFF2-40B4-BE49-F238E27FC236}">
                <a16:creationId xmlns:a16="http://schemas.microsoft.com/office/drawing/2014/main" id="{709C256E-3453-444E-9DA4-926896843E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2164467"/>
            <a:ext cx="6150591" cy="414425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 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  <a:p>
            <a:pPr lvl="0"/>
            <a:endParaRPr lang="nb-NO" dirty="0"/>
          </a:p>
        </p:txBody>
      </p:sp>
      <p:sp>
        <p:nvSpPr>
          <p:cNvPr id="23" name="Plassholder for lysbildenummer 5">
            <a:extLst>
              <a:ext uri="{FF2B5EF4-FFF2-40B4-BE49-F238E27FC236}">
                <a16:creationId xmlns:a16="http://schemas.microsoft.com/office/drawing/2014/main" id="{1A68D441-1FE4-45DF-A9CA-628415C9F5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3CC8C128-2F49-404D-A2E6-C30A58B3F6F8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92FA234-1C3D-4926-B19D-B4FC10AC74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16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695388"/>
            <a:ext cx="5040306" cy="3613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stikkordsform. </a:t>
            </a:r>
            <a:br>
              <a:rPr lang="nb-NO" dirty="0"/>
            </a:br>
            <a:r>
              <a:rPr lang="nb-NO" dirty="0"/>
              <a:t>Publikum bør slippe å lese alt som blir sagt.</a:t>
            </a:r>
            <a:br>
              <a:rPr lang="nb-NO" dirty="0"/>
            </a:br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5552141" cy="68001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det du skal snakke om. </a:t>
            </a: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Har du ikke bilde som passer til tema, kan du bruke en </a:t>
            </a:r>
            <a:r>
              <a:rPr lang="nb-NO" err="1"/>
              <a:t>malside</a:t>
            </a:r>
            <a:r>
              <a:rPr lang="nb-NO"/>
              <a:t> uten bilde. </a:t>
            </a:r>
          </a:p>
          <a:p>
            <a:endParaRPr lang="nb-NO"/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426144"/>
            <a:ext cx="5040306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7373CDF4-BFBE-4FCB-B38E-D0FBBDCBDACC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0E873371-82D0-4343-A34E-2316BA10B5C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7602988D-E292-4CF2-9D58-3DFB70E57FD5}"/>
              </a:ext>
            </a:extLst>
          </p:cNvPr>
          <p:cNvSpPr txBox="1"/>
          <p:nvPr userDrawn="1"/>
        </p:nvSpPr>
        <p:spPr>
          <a:xfrm>
            <a:off x="5899150" y="658731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2FA60F08-6BD9-4C46-909F-CA25100A03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39148" y="6590875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BD42D404-3A7D-4C6D-8B57-8F5A1BA61A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58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- innhold -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8" y="2164466"/>
            <a:ext cx="10225087" cy="41442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9813" y="2486213"/>
            <a:ext cx="6400800" cy="358588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Skriv i stikkordsform. </a:t>
            </a:r>
            <a:br>
              <a:rPr lang="nb-NO" dirty="0"/>
            </a:br>
            <a:r>
              <a:rPr lang="nb-NO" dirty="0"/>
              <a:t>Publikum bør slippe å lese alt som blir sagt. </a:t>
            </a:r>
            <a:br>
              <a:rPr lang="nb-NO" dirty="0"/>
            </a:br>
            <a:r>
              <a:rPr lang="nb-NO" dirty="0"/>
              <a:t>Mye tekst vil gjøre at publikum leser, og ikke hører etter.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7" y="2164466"/>
            <a:ext cx="3348037" cy="41442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tema. </a:t>
            </a:r>
            <a:br>
              <a:rPr lang="nb-NO"/>
            </a:br>
            <a:br>
              <a:rPr lang="nb-NO"/>
            </a:br>
            <a:r>
              <a:rPr lang="nb-NO"/>
              <a:t>Har du ikke relevant bilde, kan du bruke en </a:t>
            </a:r>
            <a:r>
              <a:rPr lang="nb-NO" err="1"/>
              <a:t>malside</a:t>
            </a:r>
            <a:r>
              <a:rPr lang="nb-NO"/>
              <a:t> uten bilde.</a:t>
            </a:r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1055687" y="6398168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5" y="6401731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29F86442-67F8-4A18-AC07-0C59FEB11E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333"/>
          <a:stretch/>
        </p:blipFill>
        <p:spPr>
          <a:xfrm>
            <a:off x="8663812" y="2164466"/>
            <a:ext cx="2616963" cy="4144259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D8434520-EF28-4BC6-8818-60978268EC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39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/Mellom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E33C9673-3931-4FE0-A4BD-4B8121B83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520" y="1256505"/>
            <a:ext cx="6370602" cy="4655325"/>
          </a:xfrm>
          <a:prstGeom prst="rect">
            <a:avLst/>
          </a:prstGeom>
        </p:spPr>
      </p:pic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8834" y="1859796"/>
            <a:ext cx="8880528" cy="344837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lang="da-DK" sz="3200" dirty="0" smtClean="0"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32) til for eksempel sitat, viktig poeng du vil vektlegge, </a:t>
            </a:r>
            <a:r>
              <a:rPr lang="nb-NO" dirty="0" err="1"/>
              <a:t>kapitteldeler</a:t>
            </a:r>
            <a:r>
              <a:rPr lang="nb-NO" dirty="0"/>
              <a:t> eller oppgavetekst.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6F6885A-585D-4728-96A3-6A74DFDE37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45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+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7178112" y="604224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18110" y="6045805"/>
            <a:ext cx="3718203" cy="150325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1AF51B00-46F1-43BA-97E0-DC752D5D07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3818" r="-1781"/>
          <a:stretch/>
        </p:blipFill>
        <p:spPr>
          <a:xfrm>
            <a:off x="1055688" y="1586611"/>
            <a:ext cx="6935787" cy="4337825"/>
          </a:xfrm>
          <a:prstGeom prst="rect">
            <a:avLst/>
          </a:prstGeom>
        </p:spPr>
      </p:pic>
      <p:sp>
        <p:nvSpPr>
          <p:cNvPr id="13" name="Plassholder for tekst 37">
            <a:extLst>
              <a:ext uri="{FF2B5EF4-FFF2-40B4-BE49-F238E27FC236}">
                <a16:creationId xmlns:a16="http://schemas.microsoft.com/office/drawing/2014/main" id="{F8806A24-CB5B-4200-91AE-ACD183E19F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19120" y="1693386"/>
            <a:ext cx="5158129" cy="371532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28) til for eksempel sitat eller viktig poeng du vil vektlegge.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76313" y="1244436"/>
            <a:ext cx="3960000" cy="46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tema. </a:t>
            </a:r>
            <a:br>
              <a:rPr lang="nb-NO"/>
            </a:br>
            <a:br>
              <a:rPr lang="nb-NO"/>
            </a:br>
            <a:r>
              <a:rPr lang="nb-NO"/>
              <a:t>Har du ikke relevant bilde, kan du bruke en </a:t>
            </a:r>
            <a:r>
              <a:rPr lang="nb-NO" err="1"/>
              <a:t>malside</a:t>
            </a:r>
            <a:r>
              <a:rPr lang="nb-NO"/>
              <a:t> uten bilde.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9EED7040-0B63-4900-BC21-A44A255354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32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mmenlikning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5029201"/>
            <a:ext cx="4845928" cy="106631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80358" y="5219700"/>
            <a:ext cx="4409242" cy="704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her for å redigere tekst. Her kan du skrive noe som tilføyer informasjon til bildet. Denne siden kan brukes til å sammenlikne noe.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6290383" y="5029201"/>
            <a:ext cx="4845929" cy="10582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rm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Overskrift (pkt. 36) for to bilder med tekst</a:t>
            </a:r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8" y="2112866"/>
            <a:ext cx="4845927" cy="272583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for på ikonet for å sette inn bilde 1</a:t>
            </a:r>
          </a:p>
        </p:txBody>
      </p:sp>
      <p:sp>
        <p:nvSpPr>
          <p:cNvPr id="29" name="Plassholder for lysbildenummer 5">
            <a:extLst>
              <a:ext uri="{FF2B5EF4-FFF2-40B4-BE49-F238E27FC236}">
                <a16:creationId xmlns:a16="http://schemas.microsoft.com/office/drawing/2014/main" id="{62B7398D-EA06-494A-93CC-79FAB5A4B911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99722221-F0DE-4D9F-B6ED-E73D20D5DFA0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34" name="Plassholder for bilde 21">
            <a:extLst>
              <a:ext uri="{FF2B5EF4-FFF2-40B4-BE49-F238E27FC236}">
                <a16:creationId xmlns:a16="http://schemas.microsoft.com/office/drawing/2014/main" id="{6F608E0E-4EAB-457C-A166-7D2B9512877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84034" y="2112866"/>
            <a:ext cx="4845928" cy="27258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 inn bilde 2</a:t>
            </a:r>
          </a:p>
        </p:txBody>
      </p:sp>
      <p:sp>
        <p:nvSpPr>
          <p:cNvPr id="35" name="Plassholder for tekst 8">
            <a:extLst>
              <a:ext uri="{FF2B5EF4-FFF2-40B4-BE49-F238E27FC236}">
                <a16:creationId xmlns:a16="http://schemas.microsoft.com/office/drawing/2014/main" id="{39DF0B6E-B830-4C7D-A84C-DCEE2F4AB7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02377" y="5213350"/>
            <a:ext cx="4409242" cy="704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her for å redigere tekst. Her kan du skrive noe som tilføyer informasjon til bildet. Denne siden kan brukes til å sammenlikne noe.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7316ECC6-698F-4C07-84A4-867F79EF57B8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7" name="Plassholder for tekst 3">
            <a:extLst>
              <a:ext uri="{FF2B5EF4-FFF2-40B4-BE49-F238E27FC236}">
                <a16:creationId xmlns:a16="http://schemas.microsoft.com/office/drawing/2014/main" id="{5D73572D-EBD9-4707-BB21-25F1FDB05D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214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31A793CB-45EB-40DA-98ED-FFE0BC3AEE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56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3F7B4C3-CFC9-4B81-847E-63C4816D9E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138C16EE-710F-4022-B0C5-EA9C5CDBBD65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8360EE4D-DFF5-4E20-B16B-DE5A691E1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7838" y="2759103"/>
            <a:ext cx="3324162" cy="3371354"/>
          </a:xfrm>
          <a:prstGeom prst="rect">
            <a:avLst/>
          </a:prstGeom>
        </p:spPr>
      </p:pic>
      <p:sp>
        <p:nvSpPr>
          <p:cNvPr id="19" name="Plassholder for dato 3">
            <a:extLst>
              <a:ext uri="{FF2B5EF4-FFF2-40B4-BE49-F238E27FC236}">
                <a16:creationId xmlns:a16="http://schemas.microsoft.com/office/drawing/2014/main" id="{801C13F1-45C0-4244-B9C6-4EFBC66F6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28.12.2021</a:t>
            </a:fld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A6A4735-2CFC-41E4-A5FE-C807F8501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9FF001B-633E-41C9-B008-C3077FC683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6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</a:t>
            </a:r>
          </a:p>
        </p:txBody>
      </p:sp>
    </p:spTree>
    <p:extLst>
      <p:ext uri="{BB962C8B-B14F-4D97-AF65-F5344CB8AC3E}">
        <p14:creationId xmlns:p14="http://schemas.microsoft.com/office/powerpoint/2010/main" val="2498801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mmenlikning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4265903"/>
            <a:ext cx="3168000" cy="182960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80358" y="4439670"/>
            <a:ext cx="2686050" cy="14248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og faktaboksene på denne </a:t>
            </a:r>
            <a:r>
              <a:rPr lang="nb-NO" dirty="0" err="1"/>
              <a:t>malsiden</a:t>
            </a:r>
            <a:r>
              <a:rPr lang="nb-NO" dirty="0"/>
              <a:t> kan brukes for å sammenlikne noe.</a:t>
            </a:r>
            <a:br>
              <a:rPr lang="nb-NO" dirty="0"/>
            </a:br>
            <a:r>
              <a:rPr lang="nb-NO" dirty="0"/>
              <a:t>For eksempel hvis du har tre bilder som viser en utvikling.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512000" y="4273951"/>
            <a:ext cx="3168000" cy="182156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57A9DC82-D582-434C-9880-CC53EFF8C0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52975" y="4447716"/>
            <a:ext cx="2686050" cy="14248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kan brukes til å illustrere tre viktige poeng.</a:t>
            </a:r>
            <a:br>
              <a:rPr lang="nb-NO" dirty="0"/>
            </a:br>
            <a:r>
              <a:rPr lang="nb-NO" dirty="0"/>
              <a:t>Kart, bilder og illustrasjoner kan settes inn og brukes for å sammenlikne noe innen alle fagfelt. 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68313" y="4265903"/>
            <a:ext cx="3168000" cy="182156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9288" y="4439668"/>
            <a:ext cx="2686050" cy="14248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Eksempler kan være naturtyper, arter, byer, brukergrupper, kommuner, områder, personer og så videre.</a:t>
            </a:r>
          </a:p>
        </p:txBody>
      </p:sp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Overskrift (pkt. 36) for tre bilder + </a:t>
            </a:r>
            <a:r>
              <a:rPr lang="nb-NO" dirty="0" err="1"/>
              <a:t>faktabokser</a:t>
            </a:r>
            <a:endParaRPr lang="nb-NO" dirty="0"/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8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1</a:t>
            </a:r>
          </a:p>
        </p:txBody>
      </p:sp>
      <p:sp>
        <p:nvSpPr>
          <p:cNvPr id="18" name="Plassholder for bilde 21">
            <a:extLst>
              <a:ext uri="{FF2B5EF4-FFF2-40B4-BE49-F238E27FC236}">
                <a16:creationId xmlns:a16="http://schemas.microsoft.com/office/drawing/2014/main" id="{021DA3E9-E13E-4C25-BA5D-6652BA1F008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12000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2</a:t>
            </a:r>
          </a:p>
        </p:txBody>
      </p:sp>
      <p:sp>
        <p:nvSpPr>
          <p:cNvPr id="19" name="Plassholder for bilde 21">
            <a:extLst>
              <a:ext uri="{FF2B5EF4-FFF2-40B4-BE49-F238E27FC236}">
                <a16:creationId xmlns:a16="http://schemas.microsoft.com/office/drawing/2014/main" id="{C0F341BD-FA74-49C6-B4D5-F0BAC35B78C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949946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3</a:t>
            </a:r>
          </a:p>
        </p:txBody>
      </p:sp>
      <p:sp>
        <p:nvSpPr>
          <p:cNvPr id="36" name="Plassholder for lysbildenummer 5">
            <a:extLst>
              <a:ext uri="{FF2B5EF4-FFF2-40B4-BE49-F238E27FC236}">
                <a16:creationId xmlns:a16="http://schemas.microsoft.com/office/drawing/2014/main" id="{3D7EBAB9-B4BE-490D-BF64-28601485CF4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38E43C12-A815-4C45-9C0C-4C6FE65FD39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40" name="TekstSylinder 39">
            <a:extLst>
              <a:ext uri="{FF2B5EF4-FFF2-40B4-BE49-F238E27FC236}">
                <a16:creationId xmlns:a16="http://schemas.microsoft.com/office/drawing/2014/main" id="{ED5FD058-A83F-40A1-AB19-9459FCA3852E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41" name="Plassholder for tekst 3">
            <a:extLst>
              <a:ext uri="{FF2B5EF4-FFF2-40B4-BE49-F238E27FC236}">
                <a16:creationId xmlns:a16="http://schemas.microsoft.com/office/drawing/2014/main" id="{37B15E49-CE91-415B-989E-461A9908C9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214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198B4524-8164-42F2-A2DD-F74BF0073D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7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KTABOKS x 3 felles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292FB4A1-6110-4C3C-B391-BA8B33CB0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0746"/>
          <a:stretch/>
        </p:blipFill>
        <p:spPr>
          <a:xfrm>
            <a:off x="0" y="-7374"/>
            <a:ext cx="2411361" cy="6799006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8" y="2211295"/>
            <a:ext cx="3201671" cy="410680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57262" y="2500828"/>
            <a:ext cx="2605138" cy="35071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Faktaboksene kan brukes for å sammenlikne noe.</a:t>
            </a:r>
            <a:br>
              <a:rPr lang="nb-NO" dirty="0"/>
            </a:br>
            <a:r>
              <a:rPr lang="nb-NO" dirty="0"/>
              <a:t>For eksempel hvis du vil du sammenlikne tre paragrafer eller lovverk.</a:t>
            </a:r>
            <a:br>
              <a:rPr lang="nb-NO" dirty="0"/>
            </a:br>
            <a:r>
              <a:rPr lang="nb-NO" dirty="0"/>
              <a:t>Eller hvis du skal forklare gangen i en prosess eller et tilsyn som består av tre deler.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lvl="0"/>
            <a:endParaRPr lang="nb-NO" dirty="0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5164" y="2220673"/>
            <a:ext cx="3240000" cy="409743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57A9DC82-D582-434C-9880-CC53EFF8C0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3130" y="2510205"/>
            <a:ext cx="2599766" cy="349777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Når punktene er hele setninger, skal det være stor bokstav i hvert punkt.</a:t>
            </a:r>
            <a:br>
              <a:rPr lang="nb-NO" dirty="0"/>
            </a:br>
            <a:r>
              <a:rPr lang="nb-NO" dirty="0"/>
              <a:t>Gi alle punktene samme form og struktur.</a:t>
            </a:r>
          </a:p>
          <a:p>
            <a:pPr lvl="0"/>
            <a:endParaRPr lang="nb-NO" dirty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4642" y="2211296"/>
            <a:ext cx="3201671" cy="409743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33153" y="2500828"/>
            <a:ext cx="2601585" cy="3518366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Les mer om punktoppstillinger på Språkrådet.no.</a:t>
            </a:r>
          </a:p>
          <a:p>
            <a:pPr lvl="0"/>
            <a:endParaRPr lang="nb-NO" dirty="0"/>
          </a:p>
        </p:txBody>
      </p:sp>
      <p:sp>
        <p:nvSpPr>
          <p:cNvPr id="17" name="Plassholder for tekst 4">
            <a:extLst>
              <a:ext uri="{FF2B5EF4-FFF2-40B4-BE49-F238E27FC236}">
                <a16:creationId xmlns:a16="http://schemas.microsoft.com/office/drawing/2014/main" id="{037073BD-E598-4E5F-B1EE-F55681A71E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rm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Felles overskrift (pkt. 36) for tre </a:t>
            </a:r>
            <a:r>
              <a:rPr lang="nb-NO" dirty="0" err="1"/>
              <a:t>faktabokser</a:t>
            </a:r>
            <a:endParaRPr lang="nb-NO" dirty="0"/>
          </a:p>
        </p:txBody>
      </p:sp>
      <p:sp>
        <p:nvSpPr>
          <p:cNvPr id="24" name="Plassholder for lysbildenummer 5">
            <a:extLst>
              <a:ext uri="{FF2B5EF4-FFF2-40B4-BE49-F238E27FC236}">
                <a16:creationId xmlns:a16="http://schemas.microsoft.com/office/drawing/2014/main" id="{1AA4BDAA-AA79-4AF5-B9D8-BAA24CB9C67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F698C9B9-9370-4D40-92EA-EE1674C825B1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951C16E4-6BB9-4C56-8466-324319806E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478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KTABOKS x 3 egne 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5281FB71-5236-44BA-B16C-62F0FCCE37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17" b="-1335"/>
          <a:stretch/>
        </p:blipFill>
        <p:spPr>
          <a:xfrm>
            <a:off x="0" y="0"/>
            <a:ext cx="2359272" cy="6758071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8" y="1104900"/>
            <a:ext cx="3201671" cy="520382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6330" y="1104899"/>
            <a:ext cx="3201671" cy="520382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6973" y="1104899"/>
            <a:ext cx="3201671" cy="520382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932D5A4-F404-48C4-93C4-712FCC6A16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57262" y="1397001"/>
            <a:ext cx="2605138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1</a:t>
            </a:r>
          </a:p>
        </p:txBody>
      </p:sp>
      <p:sp>
        <p:nvSpPr>
          <p:cNvPr id="15" name="Plassholder for tekst 2">
            <a:extLst>
              <a:ext uri="{FF2B5EF4-FFF2-40B4-BE49-F238E27FC236}">
                <a16:creationId xmlns:a16="http://schemas.microsoft.com/office/drawing/2014/main" id="{7092F267-7936-4D7E-AB24-A3C4C0705E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6116" y="1397002"/>
            <a:ext cx="259976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2</a:t>
            </a:r>
          </a:p>
        </p:txBody>
      </p:sp>
      <p:sp>
        <p:nvSpPr>
          <p:cNvPr id="17" name="Plassholder for tekst 2">
            <a:extLst>
              <a:ext uri="{FF2B5EF4-FFF2-40B4-BE49-F238E27FC236}">
                <a16:creationId xmlns:a16="http://schemas.microsoft.com/office/drawing/2014/main" id="{836D24B0-CE4C-45E9-88BA-428E6F489B6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33152" y="1397001"/>
            <a:ext cx="2601585" cy="109365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3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1E3CFF66-C480-411E-8A1B-3508A0501D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66591FA5-6FFD-46B8-9B0F-F21B63E6B7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27" name="Plassholder for tekst 8">
            <a:extLst>
              <a:ext uri="{FF2B5EF4-FFF2-40B4-BE49-F238E27FC236}">
                <a16:creationId xmlns:a16="http://schemas.microsoft.com/office/drawing/2014/main" id="{8EE39E4B-F344-4198-AF1B-CF3EDBD982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57262" y="2725784"/>
            <a:ext cx="2605138" cy="328219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Faktaboksene kan brukes for å sammenlikne noe. </a:t>
            </a:r>
            <a:br>
              <a:rPr lang="nb-NO" dirty="0"/>
            </a:br>
            <a:r>
              <a:rPr lang="nb-NO" dirty="0"/>
              <a:t>For eksempel hvis du vil du sammenlikne tre paragrafer eller lovverk.</a:t>
            </a:r>
            <a:br>
              <a:rPr lang="nb-NO" dirty="0"/>
            </a:br>
            <a:r>
              <a:rPr lang="nb-NO" dirty="0"/>
              <a:t>Eller hvis du skal forklare gangen i en prosess eller et tilsyn som består av tre deler.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lvl="0"/>
            <a:endParaRPr lang="nb-NO" dirty="0"/>
          </a:p>
        </p:txBody>
      </p:sp>
      <p:sp>
        <p:nvSpPr>
          <p:cNvPr id="28" name="Plassholder for tekst 8">
            <a:extLst>
              <a:ext uri="{FF2B5EF4-FFF2-40B4-BE49-F238E27FC236}">
                <a16:creationId xmlns:a16="http://schemas.microsoft.com/office/drawing/2014/main" id="{C8765A32-4890-4C82-9997-A3C76276CF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3130" y="2725785"/>
            <a:ext cx="2599766" cy="328219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Når punktene er hele setninger, skal det være stor bokstav i hvert punkt. </a:t>
            </a:r>
            <a:br>
              <a:rPr lang="nb-NO" dirty="0"/>
            </a:br>
            <a:r>
              <a:rPr lang="nb-NO" dirty="0"/>
              <a:t>Gi alle punktene samme form og struktur.</a:t>
            </a:r>
          </a:p>
          <a:p>
            <a:pPr lvl="0"/>
            <a:endParaRPr lang="nb-NO" dirty="0"/>
          </a:p>
        </p:txBody>
      </p:sp>
      <p:sp>
        <p:nvSpPr>
          <p:cNvPr id="29" name="Plassholder for tekst 8">
            <a:extLst>
              <a:ext uri="{FF2B5EF4-FFF2-40B4-BE49-F238E27FC236}">
                <a16:creationId xmlns:a16="http://schemas.microsoft.com/office/drawing/2014/main" id="{DB84BA7C-C40C-4A30-8F56-CA34FC964B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33153" y="2725784"/>
            <a:ext cx="2601585" cy="3293409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Les mer om punktoppstillinger på Språkrådet.no.</a:t>
            </a:r>
          </a:p>
          <a:p>
            <a:pPr lvl="0"/>
            <a:endParaRPr lang="nb-NO" dirty="0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4D718755-CF9E-4429-B5B0-AD6F0FED9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074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62D7BC0-0959-4646-A1B9-535C1C27A2AA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4492"/>
            <a:ext cx="12192000" cy="6624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bilde som dekker hele skjermen.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 og/eller eier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5313A6B-DA5B-4674-A4E2-6AC10DC3ABC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AF976744-8491-41EA-A553-6C0E2BAFA9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6" y="6684946"/>
            <a:ext cx="544801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D02C766E-7117-44E9-A6B7-128D5AA400B3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9264222-F2ED-4044-A7CD-7C63D4A2EE7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</p:spTree>
    <p:extLst>
      <p:ext uri="{BB962C8B-B14F-4D97-AF65-F5344CB8AC3E}">
        <p14:creationId xmlns:p14="http://schemas.microsoft.com/office/powerpoint/2010/main" val="3342277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FAE01CCF-5656-4C51-9B8F-17B85B5040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2.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74E7BE4E-EAD6-492B-B113-71C0E078FEEB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FEE4EEDD-8338-4EB5-93FE-708D1B1BECE5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85C68640-E0DE-4C9F-B22C-ECC9442092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155355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E1820537-7188-44C7-AA4F-4F92BF8BCC3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AD36F2C1-F98E-4C25-8CDF-D3BED94FD83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</p:spTree>
    <p:extLst>
      <p:ext uri="{BB962C8B-B14F-4D97-AF65-F5344CB8AC3E}">
        <p14:creationId xmlns:p14="http://schemas.microsoft.com/office/powerpoint/2010/main" val="1681282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1680" y="0"/>
            <a:ext cx="6096000" cy="33936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1" name="Plassholder for bilde 3">
            <a:extLst>
              <a:ext uri="{FF2B5EF4-FFF2-40B4-BE49-F238E27FC236}">
                <a16:creationId xmlns:a16="http://schemas.microsoft.com/office/drawing/2014/main" id="{48FD7EA8-B8FA-491A-ADCE-CC85114557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393651"/>
            <a:ext cx="6096000" cy="322177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 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DAED793-F6DF-4393-B5B7-00BD9C67A0D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6BB90A15-C6FD-4F5E-819D-6BE960B48C80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6E1C8271-B83B-4C8C-8EBE-CA752B6270A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6" name="Plassholder for tekst 3">
            <a:extLst>
              <a:ext uri="{FF2B5EF4-FFF2-40B4-BE49-F238E27FC236}">
                <a16:creationId xmlns:a16="http://schemas.microsoft.com/office/drawing/2014/main" id="{83F8A895-256D-4B52-B4C1-DF95A52888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358556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EB1C0BE0-2375-43E1-8190-E4D337FBC41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41B99EF6-D8AD-433A-BE5E-2B3515EE8917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</p:spTree>
    <p:extLst>
      <p:ext uri="{BB962C8B-B14F-4D97-AF65-F5344CB8AC3E}">
        <p14:creationId xmlns:p14="http://schemas.microsoft.com/office/powerpoint/2010/main" val="943323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597491D4-E5C2-4A3A-B7A7-D5E62BAAD7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4" name="Plassholder for bilde 3">
            <a:extLst>
              <a:ext uri="{FF2B5EF4-FFF2-40B4-BE49-F238E27FC236}">
                <a16:creationId xmlns:a16="http://schemas.microsoft.com/office/drawing/2014/main" id="{329942B5-7A94-4D27-9BF2-43A757EA22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30844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3.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63328CC-F328-4150-9BA4-2367AC2BA0A8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01A36E7F-ACC5-459A-91F0-51736B28EE6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85CE1348-486B-40A4-B506-EC57977010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304767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bildene).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40B944C6-3148-4102-8C55-F1412576CE37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8C9208AA-F53D-450E-BDAA-14D607FACDFD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21" name="Plassholder for bilde 3">
            <a:extLst>
              <a:ext uri="{FF2B5EF4-FFF2-40B4-BE49-F238E27FC236}">
                <a16:creationId xmlns:a16="http://schemas.microsoft.com/office/drawing/2014/main" id="{BB250A6E-8148-4714-866F-E5BB2DA4055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96000" y="-356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22" name="Plassholder for bilde 3">
            <a:extLst>
              <a:ext uri="{FF2B5EF4-FFF2-40B4-BE49-F238E27FC236}">
                <a16:creationId xmlns:a16="http://schemas.microsoft.com/office/drawing/2014/main" id="{2F9E4AE3-E1A0-448B-AE65-725785A1751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096000" y="3304879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4.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9853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media 6">
            <a:extLst>
              <a:ext uri="{FF2B5EF4-FFF2-40B4-BE49-F238E27FC236}">
                <a16:creationId xmlns:a16="http://schemas.microsoft.com/office/drawing/2014/main" id="{135B5083-9455-45F9-A33C-53405C67A85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r>
              <a:rPr lang="nb-NO" dirty="0"/>
              <a:t>Klikk på ikonet for å sette inn video som ligger lagret på datamaskinen.</a:t>
            </a:r>
            <a:br>
              <a:rPr lang="nb-NO" dirty="0"/>
            </a:br>
            <a:r>
              <a:rPr lang="nb-NO" dirty="0"/>
              <a:t>Videoer fra nettet kan ikke settes inn.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NB. Når du setter inn video i presentasjon, blir filstørrelsen veldig stor.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Det er lurt at både presentasjon og videofil ligger lagret på samme datamaskin</a:t>
            </a:r>
            <a:br>
              <a:rPr lang="nb-NO" dirty="0"/>
            </a:br>
            <a:r>
              <a:rPr lang="nb-NO" dirty="0"/>
              <a:t> som presentasjonen spilles av på.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Last eventuelt presentasjonen over fra minnepinne til maskin.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Hvis ikke kan avspillingen gå veldig tregt eller hakke.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77877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ganisasjonskart uten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72EF0751-2B5B-4284-833D-CA315BECB4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15079"/>
            <a:ext cx="7425160" cy="3178737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82FEC05-4479-45BC-A75C-B01A23E4A28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38158322"/>
              </p:ext>
            </p:extLst>
          </p:nvPr>
        </p:nvGraphicFramePr>
        <p:xfrm>
          <a:off x="810072" y="1184424"/>
          <a:ext cx="10326241" cy="3847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55B8594-3D12-4F0A-BC64-E01D0B48C44F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05A7E26-7E84-456D-8A77-B06978B0F8D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E97E4E-7214-4621-A6CE-34EFB48D56B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803673"/>
            <a:ext cx="508409" cy="499038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7FB6DA68-D085-4F65-A44E-E9B0F2AC4B4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6820" y="1072254"/>
            <a:ext cx="835286" cy="1043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Bilde 12" descr="Et bilde som inneholder mann, person, dress, slips&#10;&#10;Automatisk generert beskrivelse">
            <a:extLst>
              <a:ext uri="{FF2B5EF4-FFF2-40B4-BE49-F238E27FC236}">
                <a16:creationId xmlns:a16="http://schemas.microsoft.com/office/drawing/2014/main" id="{B820F9D0-666A-42BE-90FC-379D21BD257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363" y="5107037"/>
            <a:ext cx="835377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Bilde 16" descr="Et bilde som inneholder person, klær, mann, har på seg&#10;&#10;Automatisk generert beskrivelse">
            <a:extLst>
              <a:ext uri="{FF2B5EF4-FFF2-40B4-BE49-F238E27FC236}">
                <a16:creationId xmlns:a16="http://schemas.microsoft.com/office/drawing/2014/main" id="{5D0ECA1F-87A3-4C35-9C67-6696D273E3B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9809" y="5107037"/>
            <a:ext cx="835377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Bilde 18" descr="Et bilde som inneholder person, klær, smilende, slips&#10;&#10;Automatisk generert beskrivelse">
            <a:extLst>
              <a:ext uri="{FF2B5EF4-FFF2-40B4-BE49-F238E27FC236}">
                <a16:creationId xmlns:a16="http://schemas.microsoft.com/office/drawing/2014/main" id="{36303191-6E1E-4617-BF18-22EE9B1FD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5495" y="5107037"/>
            <a:ext cx="872006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Bilde 20" descr="Et bilde som inneholder person, klær, kvinne, utendørs&#10;&#10;Automatisk generert beskrivelse">
            <a:extLst>
              <a:ext uri="{FF2B5EF4-FFF2-40B4-BE49-F238E27FC236}">
                <a16:creationId xmlns:a16="http://schemas.microsoft.com/office/drawing/2014/main" id="{1F00C826-1628-4BD6-951B-546FCA271CF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9503" y="2680678"/>
            <a:ext cx="835378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ED14EBFD-801F-4623-AD95-0AD57A784A1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885" y="462885"/>
            <a:ext cx="905266" cy="9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3C830447-E868-4072-9FF5-894D08A2E6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5316" y="2684330"/>
            <a:ext cx="835376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Bilde 26">
            <a:extLst>
              <a:ext uri="{FF2B5EF4-FFF2-40B4-BE49-F238E27FC236}">
                <a16:creationId xmlns:a16="http://schemas.microsoft.com/office/drawing/2014/main" id="{9EF37483-9129-44F4-85AD-837D3E2A72F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7515" y="5107037"/>
            <a:ext cx="835376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kstSylinder 27">
            <a:extLst>
              <a:ext uri="{FF2B5EF4-FFF2-40B4-BE49-F238E27FC236}">
                <a16:creationId xmlns:a16="http://schemas.microsoft.com/office/drawing/2014/main" id="{91EB28E0-C297-4695-92A4-E780C6447011}"/>
              </a:ext>
            </a:extLst>
          </p:cNvPr>
          <p:cNvSpPr txBox="1"/>
          <p:nvPr userDrawn="1"/>
        </p:nvSpPr>
        <p:spPr>
          <a:xfrm>
            <a:off x="6623821" y="774386"/>
            <a:ext cx="16581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/>
              <a:t>Else-May Norderhus</a:t>
            </a:r>
          </a:p>
          <a:p>
            <a:r>
              <a:rPr lang="nb-NO" sz="800" dirty="0"/>
              <a:t>statsforvaltar</a:t>
            </a: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F7732AF6-F00D-4709-89F5-86293AAD86B7}"/>
              </a:ext>
            </a:extLst>
          </p:cNvPr>
          <p:cNvSpPr txBox="1"/>
          <p:nvPr userDrawn="1"/>
        </p:nvSpPr>
        <p:spPr>
          <a:xfrm>
            <a:off x="8281928" y="1476177"/>
            <a:ext cx="16581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/>
              <a:t>Berit Brendskag Lied</a:t>
            </a:r>
          </a:p>
          <a:p>
            <a:r>
              <a:rPr lang="nb-NO" sz="800" dirty="0"/>
              <a:t>ass. statsforvaltar</a:t>
            </a: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B60AEC0B-5A21-4006-93D2-06BB37551B85}"/>
              </a:ext>
            </a:extLst>
          </p:cNvPr>
          <p:cNvSpPr txBox="1"/>
          <p:nvPr userDrawn="1"/>
        </p:nvSpPr>
        <p:spPr>
          <a:xfrm>
            <a:off x="9239540" y="3082494"/>
            <a:ext cx="16581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/>
              <a:t>Stine Sætre</a:t>
            </a:r>
          </a:p>
          <a:p>
            <a:r>
              <a:rPr lang="nb-NO" sz="800" dirty="0"/>
              <a:t>fylkesberedskapssjef</a:t>
            </a:r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B94F8677-FA19-4054-8A3D-70041CD59F00}"/>
              </a:ext>
            </a:extLst>
          </p:cNvPr>
          <p:cNvSpPr txBox="1"/>
          <p:nvPr userDrawn="1"/>
        </p:nvSpPr>
        <p:spPr>
          <a:xfrm>
            <a:off x="1653251" y="3082494"/>
            <a:ext cx="117986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/>
              <a:t>Hilde Aure</a:t>
            </a:r>
          </a:p>
          <a:p>
            <a:r>
              <a:rPr lang="nb-NO" sz="800" dirty="0"/>
              <a:t>administrasjonssjef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B1DCCADD-FA6E-4238-9DBE-9EA7C786F39D}"/>
              </a:ext>
            </a:extLst>
          </p:cNvPr>
          <p:cNvSpPr txBox="1"/>
          <p:nvPr userDrawn="1"/>
        </p:nvSpPr>
        <p:spPr>
          <a:xfrm>
            <a:off x="8871134" y="6184452"/>
            <a:ext cx="16581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000" dirty="0"/>
              <a:t>Frank Madsøy</a:t>
            </a:r>
          </a:p>
          <a:p>
            <a:pPr algn="ctr"/>
            <a:r>
              <a:rPr lang="nb-NO" sz="800" dirty="0"/>
              <a:t>direktør</a:t>
            </a:r>
          </a:p>
        </p:txBody>
      </p:sp>
      <p:sp>
        <p:nvSpPr>
          <p:cNvPr id="33" name="TekstSylinder 32">
            <a:extLst>
              <a:ext uri="{FF2B5EF4-FFF2-40B4-BE49-F238E27FC236}">
                <a16:creationId xmlns:a16="http://schemas.microsoft.com/office/drawing/2014/main" id="{518382F2-459C-4D8B-86ED-0FD1B871C82C}"/>
              </a:ext>
            </a:extLst>
          </p:cNvPr>
          <p:cNvSpPr txBox="1"/>
          <p:nvPr userDrawn="1"/>
        </p:nvSpPr>
        <p:spPr>
          <a:xfrm>
            <a:off x="7356820" y="6184452"/>
            <a:ext cx="104981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000" dirty="0"/>
              <a:t>Linda Aaram</a:t>
            </a:r>
          </a:p>
          <a:p>
            <a:pPr algn="ctr"/>
            <a:r>
              <a:rPr lang="nb-NO" sz="800" dirty="0"/>
              <a:t>direktør</a:t>
            </a:r>
          </a:p>
        </p:txBody>
      </p:sp>
      <p:sp>
        <p:nvSpPr>
          <p:cNvPr id="34" name="TekstSylinder 33">
            <a:extLst>
              <a:ext uri="{FF2B5EF4-FFF2-40B4-BE49-F238E27FC236}">
                <a16:creationId xmlns:a16="http://schemas.microsoft.com/office/drawing/2014/main" id="{D06E148F-EA27-41ED-8DEE-33891986EFFF}"/>
              </a:ext>
            </a:extLst>
          </p:cNvPr>
          <p:cNvSpPr txBox="1"/>
          <p:nvPr userDrawn="1"/>
        </p:nvSpPr>
        <p:spPr>
          <a:xfrm>
            <a:off x="5154996" y="6184452"/>
            <a:ext cx="165069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000" dirty="0"/>
              <a:t>Maren Ørjasæter Aaland</a:t>
            </a:r>
          </a:p>
          <a:p>
            <a:pPr algn="ctr"/>
            <a:r>
              <a:rPr lang="nb-NO" sz="800" dirty="0"/>
              <a:t>direktør</a:t>
            </a:r>
          </a:p>
        </p:txBody>
      </p:sp>
      <p:sp>
        <p:nvSpPr>
          <p:cNvPr id="35" name="TekstSylinder 34">
            <a:extLst>
              <a:ext uri="{FF2B5EF4-FFF2-40B4-BE49-F238E27FC236}">
                <a16:creationId xmlns:a16="http://schemas.microsoft.com/office/drawing/2014/main" id="{0BA46594-7B78-4468-B93F-74A51A879B5E}"/>
              </a:ext>
            </a:extLst>
          </p:cNvPr>
          <p:cNvSpPr txBox="1"/>
          <p:nvPr userDrawn="1"/>
        </p:nvSpPr>
        <p:spPr>
          <a:xfrm>
            <a:off x="3545886" y="6184452"/>
            <a:ext cx="109090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000" dirty="0"/>
              <a:t>Grete Teigland</a:t>
            </a:r>
          </a:p>
          <a:p>
            <a:pPr algn="ctr"/>
            <a:r>
              <a:rPr lang="nb-NO" sz="800" dirty="0"/>
              <a:t>direktør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24E3ACD2-B651-4E1E-A048-CBB30D07F0D5}"/>
              </a:ext>
            </a:extLst>
          </p:cNvPr>
          <p:cNvSpPr txBox="1"/>
          <p:nvPr userDrawn="1"/>
        </p:nvSpPr>
        <p:spPr>
          <a:xfrm>
            <a:off x="1668896" y="6175995"/>
            <a:ext cx="119346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000" dirty="0"/>
              <a:t>Tone Monsen Aarø</a:t>
            </a:r>
          </a:p>
          <a:p>
            <a:pPr algn="ctr"/>
            <a:r>
              <a:rPr lang="nb-NO" sz="800" dirty="0"/>
              <a:t>direktør</a:t>
            </a:r>
          </a:p>
        </p:txBody>
      </p:sp>
      <p:pic>
        <p:nvPicPr>
          <p:cNvPr id="24" name="Bilde 23">
            <a:extLst>
              <a:ext uri="{FF2B5EF4-FFF2-40B4-BE49-F238E27FC236}">
                <a16:creationId xmlns:a16="http://schemas.microsoft.com/office/drawing/2014/main" id="{05195A01-70A0-4015-A38C-12395A11BEC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" b="2116"/>
          <a:stretch/>
        </p:blipFill>
        <p:spPr>
          <a:xfrm>
            <a:off x="1832598" y="5107037"/>
            <a:ext cx="872006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00396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Organisasjonskart uten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72EF0751-2B5B-4284-833D-CA315BECB4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15079"/>
            <a:ext cx="7425160" cy="3178737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82FEC05-4479-45BC-A75C-B01A23E4A28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671177246"/>
              </p:ext>
            </p:extLst>
          </p:nvPr>
        </p:nvGraphicFramePr>
        <p:xfrm>
          <a:off x="810072" y="1184424"/>
          <a:ext cx="10326241" cy="3847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55B8594-3D12-4F0A-BC64-E01D0B48C44F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05A7E26-7E84-456D-8A77-B06978B0F8D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E97E4E-7214-4621-A6CE-34EFB48D56B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803673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64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63243C1-A252-4053-8244-056467326F18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05C17324-2AA0-4F49-99AF-369C8EC17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4355" y="1535030"/>
            <a:ext cx="3997640" cy="4747878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87775E6B-E9FA-4672-A269-6BDABEFA1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28.12.2021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ED83DA5-01BC-4DC7-B616-8EEE23721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DD524CBD-8441-4DA7-A7A5-36FDED7A2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2748028-E1FC-4349-9E57-2E4A1C9DCC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554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1BE163BB-CFC6-4F8C-B96A-094DE878B4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8"/>
          <a:stretch/>
        </p:blipFill>
        <p:spPr>
          <a:xfrm>
            <a:off x="1" y="8724"/>
            <a:ext cx="12191999" cy="626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21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(mønster1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87B7658-DA41-4D1E-81F6-F489F6F01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1603" y="-1"/>
            <a:ext cx="7230397" cy="6858001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8216C4E3-3874-418C-AB09-69397E3807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000" y="5292000"/>
            <a:ext cx="3334519" cy="42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76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(mønster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60EAC154-F940-43C5-A5CE-3FE67FF8AA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3433" y="283407"/>
            <a:ext cx="7148568" cy="6412977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EEC7BE2C-E15B-456B-9147-91C52B42E1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000" y="5292000"/>
            <a:ext cx="3334519" cy="42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9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4876801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A63ECB9-4EC1-46DE-8ABB-66086258A4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76801" y="-58"/>
            <a:ext cx="7315200" cy="68580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 som passer til den avsluttende siden din. </a:t>
            </a:r>
            <a:br>
              <a:rPr lang="nb-NO" dirty="0"/>
            </a:br>
            <a:br>
              <a:rPr lang="nb-NO" dirty="0"/>
            </a:b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nb-NO" dirty="0"/>
            </a:br>
            <a:r>
              <a:rPr lang="nb-NO" dirty="0"/>
              <a:t>Har du ikke bilde som passer til tema, kan du bruke en </a:t>
            </a:r>
            <a:r>
              <a:rPr lang="nb-NO" dirty="0" err="1"/>
              <a:t>malside</a:t>
            </a:r>
            <a:r>
              <a:rPr lang="nb-NO" dirty="0"/>
              <a:t> uten bilde. 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E4FBD05-0A6D-4BD8-AE79-60648C6B13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938"/>
          <a:stretch/>
        </p:blipFill>
        <p:spPr>
          <a:xfrm>
            <a:off x="0" y="-57"/>
            <a:ext cx="1113338" cy="6858057"/>
          </a:xfrm>
          <a:prstGeom prst="rect">
            <a:avLst/>
          </a:prstGeom>
        </p:spPr>
      </p:pic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57DB4D93-69C3-4C85-94B3-FB1CCCAD82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34401" y="6578104"/>
            <a:ext cx="3345074" cy="181967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b-NO" dirty="0"/>
              <a:t>Foto: Her skriver du fotograf(ene) og/eller eier(ne) av bildene.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80BB94B5-001E-41DB-A787-AD16C502BB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155" y="5291403"/>
            <a:ext cx="3334519" cy="42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14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A2E25528-2AA2-40E4-A95C-B0AE2228958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81176" y="-86883"/>
            <a:ext cx="12192000" cy="52228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i midten for å sette inn et bilde på siste side i presentasjonen.</a:t>
            </a:r>
          </a:p>
        </p:txBody>
      </p:sp>
      <p:sp>
        <p:nvSpPr>
          <p:cNvPr id="22" name="Plassholder for tekst 9">
            <a:extLst>
              <a:ext uri="{FF2B5EF4-FFF2-40B4-BE49-F238E27FC236}">
                <a16:creationId xmlns:a16="http://schemas.microsoft.com/office/drawing/2014/main" id="{DFDAE691-7AD4-4AEA-BE0D-C69BCF1313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8651" y="1036321"/>
            <a:ext cx="3591125" cy="3206924"/>
          </a:xfrm>
          <a:prstGeom prst="rect">
            <a:avLst/>
          </a:prstGeom>
          <a:solidFill>
            <a:srgbClr val="00244E">
              <a:alpha val="80000"/>
            </a:srgbClr>
          </a:solidFill>
        </p:spPr>
        <p:txBody>
          <a:bodyPr wrap="square" lIns="324000" tIns="216000" rIns="252000" bIns="216000"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9935EB5-EA56-40E3-885C-585EB177A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83" t="29196" r="74740" b="29790"/>
          <a:stretch/>
        </p:blipFill>
        <p:spPr>
          <a:xfrm>
            <a:off x="10380617" y="5222119"/>
            <a:ext cx="1811383" cy="1633799"/>
          </a:xfrm>
          <a:prstGeom prst="rect">
            <a:avLst/>
          </a:prstGeom>
        </p:spPr>
      </p:pic>
      <p:sp>
        <p:nvSpPr>
          <p:cNvPr id="27" name="Plassholder for tekst 3">
            <a:extLst>
              <a:ext uri="{FF2B5EF4-FFF2-40B4-BE49-F238E27FC236}">
                <a16:creationId xmlns:a16="http://schemas.microsoft.com/office/drawing/2014/main" id="{8F07D5BA-48CD-4347-935E-32784EC97C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4EE05753-9D49-4F8D-A32F-385E352349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29" name="Plassholder for tekst 3">
            <a:extLst>
              <a:ext uri="{FF2B5EF4-FFF2-40B4-BE49-F238E27FC236}">
                <a16:creationId xmlns:a16="http://schemas.microsoft.com/office/drawing/2014/main" id="{08D8D5BA-DF3B-478D-823F-C82CE77B81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30" name="Plassholder for tekst 3">
            <a:extLst>
              <a:ext uri="{FF2B5EF4-FFF2-40B4-BE49-F238E27FC236}">
                <a16:creationId xmlns:a16="http://schemas.microsoft.com/office/drawing/2014/main" id="{C6543016-07DA-41FD-8B8E-DF591F27FF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E831F85E-8785-4C6B-B398-C3BF356D2BB5}"/>
              </a:ext>
            </a:extLst>
          </p:cNvPr>
          <p:cNvSpPr txBox="1"/>
          <p:nvPr/>
        </p:nvSpPr>
        <p:spPr>
          <a:xfrm>
            <a:off x="8896396" y="5725022"/>
            <a:ext cx="2571094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kern="120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kern="120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975475F7-94A4-43AB-AFCC-48725A695B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8650" y="5049866"/>
            <a:ext cx="3597487" cy="172253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b-NO" dirty="0"/>
              <a:t>Foto: Her skriver du fotograf(ene) og/eller eier(ne) av bildene.</a:t>
            </a: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7EBFB9E6-519A-45A6-BFA0-896E2839B6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513" y="5665428"/>
            <a:ext cx="3334519" cy="42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62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25" userDrawn="1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  <p15:guide id="6" pos="5654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8" name="Plassholder for tittel 1">
            <a:extLst>
              <a:ext uri="{FF2B5EF4-FFF2-40B4-BE49-F238E27FC236}">
                <a16:creationId xmlns:a16="http://schemas.microsoft.com/office/drawing/2014/main" id="{17806027-8FF1-4947-B5AA-FF6207357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(pkt. 36) på </a:t>
            </a:r>
            <a:r>
              <a:rPr lang="nb-NO" dirty="0" err="1"/>
              <a:t>malside</a:t>
            </a:r>
            <a:r>
              <a:rPr lang="nb-NO" dirty="0"/>
              <a:t> med kun tittel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85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ACDE66F6-3636-4218-8D66-77005AFAE89D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36B78508-2033-4BC7-9A2B-3EA310F7D1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D6FCC2D-F7C0-4100-AD53-3AF8C3B2E2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00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11)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05C17324-2AA0-4F49-99AF-369C8EC17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4355" y="1535030"/>
            <a:ext cx="3997640" cy="4747878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87775E6B-E9FA-4672-A269-6BDABEFA1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28.12.2021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ED83DA5-01BC-4DC7-B616-8EEE23721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bilde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DD524CBD-8441-4DA7-A7A5-36FDED7A2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2748028-E1FC-4349-9E57-2E4A1C9DCC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07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8190" y="1122363"/>
            <a:ext cx="5127810" cy="2387600"/>
          </a:xfrm>
          <a:prstGeom prst="rect">
            <a:avLst/>
          </a:prstGeom>
          <a:effectLst>
            <a:glow rad="127000">
              <a:schemeClr val="accent1"/>
            </a:glow>
            <a:outerShdw blurRad="50800" dist="381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ett bilde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BAAC390-F47B-47BD-8525-7B87AD441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289" y="3945693"/>
            <a:ext cx="5152663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</a:t>
            </a:r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5F6A47D4-6B0A-4D0F-83C5-44F1B0DB5A3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61608" y="0"/>
            <a:ext cx="5630392" cy="522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Klikk på ikonet i midten for å sette inn bilde som passer presentasjonens tema. </a:t>
            </a:r>
          </a:p>
          <a:p>
            <a:endParaRPr lang="nb-NO" dirty="0"/>
          </a:p>
          <a:p>
            <a:r>
              <a:rPr lang="nb-NO" dirty="0"/>
              <a:t>Hvis du ikke har et bilde som er relevant, kan du bruke en </a:t>
            </a:r>
            <a:r>
              <a:rPr lang="nb-NO" dirty="0" err="1"/>
              <a:t>forsidemal</a:t>
            </a:r>
            <a:r>
              <a:rPr lang="nb-NO" dirty="0"/>
              <a:t> uten bilde. 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598EFE57-85C1-47AC-901B-50FE5A882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28.12.2021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EAED0C-2A6E-42D7-9B25-A273B08EB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575C4ADE-0348-4579-9EEB-CC90DD672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39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halv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8190" y="1122363"/>
            <a:ext cx="5127810" cy="2387600"/>
          </a:xfrm>
          <a:prstGeom prst="rect">
            <a:avLst/>
          </a:prstGeom>
          <a:effectLst>
            <a:glow rad="127000">
              <a:schemeClr val="accent1"/>
            </a:glow>
            <a:outerShdw blurRad="50800" dist="381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ett bilde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BAAC390-F47B-47BD-8525-7B87AD441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289" y="3945693"/>
            <a:ext cx="5152663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5F6A47D4-6B0A-4D0F-83C5-44F1B0DB5A3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61608" y="0"/>
            <a:ext cx="5630392" cy="5220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Klikk på ikonet i midten for å sette inn bilde som passer presentasjonens tema. </a:t>
            </a:r>
          </a:p>
          <a:p>
            <a:endParaRPr lang="nb-NO" dirty="0"/>
          </a:p>
          <a:p>
            <a:r>
              <a:rPr lang="nb-NO" dirty="0"/>
              <a:t>Hvis du ikke har et bilde som er relevant, kan du bruke en </a:t>
            </a:r>
            <a:r>
              <a:rPr lang="nb-NO" dirty="0" err="1"/>
              <a:t>forsidemal</a:t>
            </a:r>
            <a:r>
              <a:rPr lang="nb-NO" dirty="0"/>
              <a:t> uten bilde. 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598EFE57-85C1-47AC-901B-50FE5A882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28.12.2021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EAED0C-2A6E-42D7-9B25-A273B08EB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575C4ADE-0348-4579-9EEB-CC90DD6726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47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2592000"/>
            <a:ext cx="12192000" cy="262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42806100-589A-4BF8-8707-38D3F5B24DD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1"/>
            <a:ext cx="5352000" cy="259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i midten for å sette</a:t>
            </a:r>
            <a:br>
              <a:rPr lang="nb-NO"/>
            </a:br>
            <a:r>
              <a:rPr lang="nb-NO"/>
              <a:t>inn et bilde i liggende format.</a:t>
            </a:r>
          </a:p>
          <a:p>
            <a:r>
              <a:rPr lang="nb-NO"/>
              <a:t>Denne forsidemalen må ha </a:t>
            </a:r>
            <a:br>
              <a:rPr lang="nb-NO"/>
            </a:br>
            <a:r>
              <a:rPr lang="nb-NO"/>
              <a:t>tre bilder, hvis ikke blir </a:t>
            </a:r>
            <a:br>
              <a:rPr lang="nb-NO"/>
            </a:br>
            <a:r>
              <a:rPr lang="nb-NO"/>
              <a:t>det tomrom.</a:t>
            </a:r>
          </a:p>
        </p:txBody>
      </p:sp>
      <p:sp>
        <p:nvSpPr>
          <p:cNvPr id="14" name="Plassholder for bilde 2">
            <a:extLst>
              <a:ext uri="{FF2B5EF4-FFF2-40B4-BE49-F238E27FC236}">
                <a16:creationId xmlns:a16="http://schemas.microsoft.com/office/drawing/2014/main" id="{D878FE25-CFBD-48C8-99CE-16AC2905ACA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772000" y="0"/>
            <a:ext cx="3420000" cy="259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bilde 3</a:t>
            </a:r>
          </a:p>
        </p:txBody>
      </p:sp>
      <p:sp>
        <p:nvSpPr>
          <p:cNvPr id="15" name="Plassholder for bilde 2">
            <a:extLst>
              <a:ext uri="{FF2B5EF4-FFF2-40B4-BE49-F238E27FC236}">
                <a16:creationId xmlns:a16="http://schemas.microsoft.com/office/drawing/2014/main" id="{CCCC7427-8045-4B95-9170-92E6EF6EB33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352000" y="0"/>
            <a:ext cx="3420000" cy="259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 bilde 2</a:t>
            </a:r>
          </a:p>
        </p:txBody>
      </p:sp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2A06B02A-E871-46C5-8669-758D95CFF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28.12.2021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DBC048E8-BE31-4C00-999A-87E1E8D977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715" y="3173506"/>
            <a:ext cx="9847062" cy="132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4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tre bilder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F086707E-73C6-42D7-8341-430749AEAD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216" y="4520658"/>
            <a:ext cx="6826059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7C1F5E2-EAC2-40D9-8401-564CC1EA7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A9B83E8E-2AFC-4819-AEAD-2FA6BA5DB4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35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25F000E-37A8-4940-9530-AC41E4F298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5226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859" y="2728451"/>
            <a:ext cx="9904918" cy="927561"/>
          </a:xfrm>
          <a:prstGeom prst="rect">
            <a:avLst/>
          </a:prstGeom>
          <a:effectLst>
            <a:outerShdw blurRad="50800" dist="254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</a:t>
            </a:r>
            <a:r>
              <a:rPr lang="nb-NO" dirty="0" err="1"/>
              <a:t>bildemal</a:t>
            </a:r>
            <a:endParaRPr lang="nb-NO" dirty="0"/>
          </a:p>
        </p:txBody>
      </p:sp>
      <p:sp>
        <p:nvSpPr>
          <p:cNvPr id="15" name="Plassholder for dato 3">
            <a:extLst>
              <a:ext uri="{FF2B5EF4-FFF2-40B4-BE49-F238E27FC236}">
                <a16:creationId xmlns:a16="http://schemas.microsoft.com/office/drawing/2014/main" id="{590A0205-A7E7-4285-AB08-6527F7C867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28.12.2021</a:t>
            </a:fld>
            <a:endParaRPr lang="nb-NO"/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8BEBCF7A-C37A-4B02-B277-083E4CB6AD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52084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6788206-D5AB-41F9-80E6-8340542FB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2873312E-2776-4228-A165-1972682487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73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etre oppv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B694A818-C692-4839-96E2-41E6041D68B7}"/>
              </a:ext>
            </a:extLst>
          </p:cNvPr>
          <p:cNvSpPr/>
          <p:nvPr userDrawn="1"/>
        </p:nvSpPr>
        <p:spPr>
          <a:xfrm>
            <a:off x="7511142" y="2585949"/>
            <a:ext cx="4680857" cy="42085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463772F0-7D16-42FD-96EE-A61715A24B1C}"/>
              </a:ext>
            </a:extLst>
          </p:cNvPr>
          <p:cNvSpPr/>
          <p:nvPr userDrawn="1"/>
        </p:nvSpPr>
        <p:spPr>
          <a:xfrm>
            <a:off x="3141024" y="-1"/>
            <a:ext cx="9050976" cy="258595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2592000"/>
            <a:ext cx="12192000" cy="26280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2A06B02A-E871-46C5-8669-758D95CFF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28.12.2021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DBC048E8-BE31-4C00-999A-87E1E8D977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715" y="3173506"/>
            <a:ext cx="9847062" cy="132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440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tre bilder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F086707E-73C6-42D7-8341-430749AEAD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216" y="4520658"/>
            <a:ext cx="6826059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avdeling.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A9B83E8E-2AFC-4819-AEAD-2FA6BA5DB4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CE8C87CE-3D73-4BE4-A297-5EAFB800C413}"/>
              </a:ext>
            </a:extLst>
          </p:cNvPr>
          <p:cNvSpPr/>
          <p:nvPr userDrawn="1"/>
        </p:nvSpPr>
        <p:spPr>
          <a:xfrm>
            <a:off x="0" y="0"/>
            <a:ext cx="3141024" cy="2585951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6586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364315CE-F722-474E-BD88-64FFBC8D5DBB}"/>
              </a:ext>
            </a:extLst>
          </p:cNvPr>
          <p:cNvSpPr/>
          <p:nvPr userDrawn="1"/>
        </p:nvSpPr>
        <p:spPr>
          <a:xfrm>
            <a:off x="0" y="6793818"/>
            <a:ext cx="12192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514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5" r:id="rId2"/>
    <p:sldLayoutId id="2147483666" r:id="rId3"/>
    <p:sldLayoutId id="2147483763" r:id="rId4"/>
    <p:sldLayoutId id="2147483667" r:id="rId5"/>
    <p:sldLayoutId id="2147483764" r:id="rId6"/>
    <p:sldLayoutId id="2147483669" r:id="rId7"/>
    <p:sldLayoutId id="2147483756" r:id="rId8"/>
    <p:sldLayoutId id="2147483765" r:id="rId9"/>
    <p:sldLayoutId id="2147483664" r:id="rId10"/>
    <p:sldLayoutId id="2147483760" r:id="rId11"/>
    <p:sldLayoutId id="2147483713" r:id="rId12"/>
    <p:sldLayoutId id="2147483761" r:id="rId13"/>
    <p:sldLayoutId id="2147483685" r:id="rId14"/>
    <p:sldLayoutId id="2147483714" r:id="rId15"/>
    <p:sldLayoutId id="2147483702" r:id="rId16"/>
    <p:sldLayoutId id="2147483736" r:id="rId17"/>
    <p:sldLayoutId id="2147483733" r:id="rId18"/>
    <p:sldLayoutId id="2147483716" r:id="rId19"/>
    <p:sldLayoutId id="2147483707" r:id="rId20"/>
    <p:sldLayoutId id="2147483675" r:id="rId21"/>
    <p:sldLayoutId id="2147483706" r:id="rId22"/>
    <p:sldLayoutId id="2147483709" r:id="rId23"/>
    <p:sldLayoutId id="2147483711" r:id="rId24"/>
    <p:sldLayoutId id="2147483710" r:id="rId25"/>
    <p:sldLayoutId id="2147483712" r:id="rId26"/>
    <p:sldLayoutId id="2147483655" r:id="rId27"/>
    <p:sldLayoutId id="2147483705" r:id="rId28"/>
    <p:sldLayoutId id="2147483770" r:id="rId29"/>
    <p:sldLayoutId id="2147483766" r:id="rId30"/>
    <p:sldLayoutId id="2147483759" r:id="rId31"/>
    <p:sldLayoutId id="2147483758" r:id="rId32"/>
    <p:sldLayoutId id="2147483757" r:id="rId33"/>
    <p:sldLayoutId id="2147483746" r:id="rId34"/>
    <p:sldLayoutId id="2147483718" r:id="rId35"/>
    <p:sldLayoutId id="2147483719" r:id="rId3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n-lt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547EBF"/>
          </p15:clr>
        </p15:guide>
        <p15:guide id="2" pos="257" userDrawn="1">
          <p15:clr>
            <a:srgbClr val="F26B43"/>
          </p15:clr>
        </p15:guide>
        <p15:guide id="3" pos="665" userDrawn="1">
          <p15:clr>
            <a:srgbClr val="547EBF"/>
          </p15:clr>
        </p15:guide>
        <p15:guide id="4" orient="horz" pos="3974" userDrawn="1">
          <p15:clr>
            <a:srgbClr val="547EBF"/>
          </p15:clr>
        </p15:guide>
        <p15:guide id="5" pos="7015" userDrawn="1">
          <p15:clr>
            <a:srgbClr val="547EBF"/>
          </p15:clr>
        </p15:guide>
        <p15:guide id="6" orient="horz" pos="232" userDrawn="1">
          <p15:clr>
            <a:srgbClr val="F26B43"/>
          </p15:clr>
        </p15:guide>
        <p15:guide id="7" pos="7423" userDrawn="1">
          <p15:clr>
            <a:srgbClr val="F26B43"/>
          </p15:clr>
        </p15:guide>
        <p15:guide id="8" pos="7106" userDrawn="1">
          <p15:clr>
            <a:srgbClr val="F26B43"/>
          </p15:clr>
        </p15:guide>
        <p15:guide id="9" pos="3840" userDrawn="1">
          <p15:clr>
            <a:srgbClr val="FDE53C"/>
          </p15:clr>
        </p15:guide>
        <p15:guide id="11" orient="horz" pos="55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pos="2774" userDrawn="1">
          <p15:clr>
            <a:srgbClr val="F26B43"/>
          </p15:clr>
        </p15:guide>
        <p15:guide id="14" pos="4906" userDrawn="1">
          <p15:clr>
            <a:srgbClr val="F26B43"/>
          </p15:clr>
        </p15:guide>
        <p15:guide id="15" orient="horz" pos="2092" userDrawn="1">
          <p15:clr>
            <a:srgbClr val="F26B43"/>
          </p15:clr>
        </p15:guide>
        <p15:guide id="16" orient="horz" pos="27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71A1DAF-5B81-4E71-B4FB-33B7C3B3F5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0CAE16B-463B-4D9A-B532-D4D0B4862104}" type="datetime1">
              <a:rPr lang="nb-NO" smtClean="0"/>
              <a:pPr/>
              <a:t>28.12.2021</a:t>
            </a:fld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17B6939-CB60-41BE-9F4A-C07245C16B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Utfordringer i arbeidet med jordvern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A54DE88-4D31-48B2-B2C1-553386B05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Frank Madsøy</a:t>
            </a:r>
          </a:p>
        </p:txBody>
      </p:sp>
    </p:spTree>
    <p:extLst>
      <p:ext uri="{BB962C8B-B14F-4D97-AF65-F5344CB8AC3E}">
        <p14:creationId xmlns:p14="http://schemas.microsoft.com/office/powerpoint/2010/main" val="4223962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CF03DC-A79A-48D4-9391-BE7F2F4CE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Utvikling i omdisponering av dyrka jord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519D389-3AF9-4258-A676-DA8D3AE112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flipH="1">
            <a:off x="12920472" y="6739128"/>
            <a:ext cx="45719" cy="45719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7" name="Plassholder for tekst 2">
            <a:extLst>
              <a:ext uri="{FF2B5EF4-FFF2-40B4-BE49-F238E27FC236}">
                <a16:creationId xmlns:a16="http://schemas.microsoft.com/office/drawing/2014/main" id="{C16D73F6-34A1-4354-90E3-7A3CB30B56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51416" y="6583679"/>
            <a:ext cx="45719" cy="155449"/>
          </a:xfrm>
        </p:spPr>
        <p:txBody>
          <a:bodyPr/>
          <a:lstStyle/>
          <a:p>
            <a:endParaRPr lang="nb-NO" sz="2800" dirty="0"/>
          </a:p>
        </p:txBody>
      </p:sp>
      <p:pic>
        <p:nvPicPr>
          <p:cNvPr id="8" name="Bilde 2">
            <a:extLst>
              <a:ext uri="{FF2B5EF4-FFF2-40B4-BE49-F238E27FC236}">
                <a16:creationId xmlns:a16="http://schemas.microsoft.com/office/drawing/2014/main" id="{01056E70-FFB7-4A80-98DB-79A3A3D7C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0" y="2235899"/>
            <a:ext cx="11402805" cy="207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Bilde 3">
            <a:extLst>
              <a:ext uri="{FF2B5EF4-FFF2-40B4-BE49-F238E27FC236}">
                <a16:creationId xmlns:a16="http://schemas.microsoft.com/office/drawing/2014/main" id="{687B1823-7570-4189-AD54-B9C826356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1" y="4764024"/>
            <a:ext cx="11313971" cy="177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810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CF03DC-A79A-48D4-9391-BE7F2F4CE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Utfordringer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4D27A2C-95DF-4D7B-90A8-BAB4128AD3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2123162"/>
            <a:ext cx="10872592" cy="529850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Nasjonal jordvernstrategi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Samordna areal og transportplanlegging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Store infrastrukturtiltak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Kommunalt selvstyre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Privatøkonomiske interesser.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519D389-3AF9-4258-A676-DA8D3AE112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flipH="1">
            <a:off x="12920472" y="6739128"/>
            <a:ext cx="45719" cy="45719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160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CF03DC-A79A-48D4-9391-BE7F2F4CE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Landbruksinteresse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4D27A2C-95DF-4D7B-90A8-BAB4128AD3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145" y="2357012"/>
            <a:ext cx="11192005" cy="433639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Den enkelte bonde sine interesser er ikke alltid landbrukets interesser: Fradeling av tomter, hus, delingssaker. Nedbygging av dyrkajord </a:t>
            </a:r>
            <a:r>
              <a:rPr lang="nb-NO"/>
              <a:t>til landbruksformål.</a:t>
            </a: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 Landbrukseiendommer har perspektiv utover en generasjon.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519D389-3AF9-4258-A676-DA8D3AE112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flipH="1">
            <a:off x="12920472" y="6739128"/>
            <a:ext cx="45719" cy="45719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23593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0973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CF03DC-A79A-48D4-9391-BE7F2F4CE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Jordvern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4D27A2C-95DF-4D7B-90A8-BAB4128AD3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838" y="2167001"/>
            <a:ext cx="11824570" cy="473483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Jordvern er å ta vare på den dyrka jorda slik at den kan benyttes til matproduksjon.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519D389-3AF9-4258-A676-DA8D3AE112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flipH="1">
            <a:off x="12920472" y="6739128"/>
            <a:ext cx="45719" cy="45719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53567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CF03DC-A79A-48D4-9391-BE7F2F4CE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Landbrukspolitiske målsetninger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4D27A2C-95DF-4D7B-90A8-BAB4128AD3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838" y="2167001"/>
            <a:ext cx="11824570" cy="473483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Det er en landbrukspolitisk målsetning at vi skal ha et bærekraftig jordbruk.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Meld. St. 9 (2011 -2012) og Meld. St.11(2016 -2017) har mål om bærekraftig landbruk  og jordvern. </a:t>
            </a:r>
            <a:r>
              <a:rPr kumimoji="0" lang="nb-NO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Stortingsmeldin</a:t>
            </a:r>
            <a:r>
              <a:rPr lang="nb-NO" sz="2400" dirty="0">
                <a:solidFill>
                  <a:srgbClr val="00244E"/>
                </a:solidFill>
                <a:latin typeface="Open Sans Light"/>
              </a:rPr>
              <a:t>g 11 sier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	 ……«derfor er det viktig å ta vare på gode jordbruksareal og matjord gjennom å holde omdisponeringen av dyrket jord på et lavt nivå. Samtidig må jordvernet balanseres mot storsamfunnets behov»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519D389-3AF9-4258-A676-DA8D3AE112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flipH="1">
            <a:off x="12920472" y="6739128"/>
            <a:ext cx="45719" cy="45719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38116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CF03DC-A79A-48D4-9391-BE7F2F4CE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Nasjonal jordvernstrategi 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4D27A2C-95DF-4D7B-90A8-BAB4128AD3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838" y="2167001"/>
            <a:ext cx="11824570" cy="4734839"/>
          </a:xfrm>
        </p:spPr>
        <p:txBody>
          <a:bodyPr/>
          <a:lstStyle/>
          <a:p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Stortinget behandlet nasjonal jordvernstrategi 8. desember 2015. Stortinget fastsatte da en målsetning om at omdisponering av dyrkajord skal være under           4 000 daa årlig og at målet må nås innen 2020.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Presisering fra statsråd Jon Georg Dale – kommunene sitt ansvar som planleggingsmyndighet ble framhevet. Statsforvalteren sitt ansvar for å formidle nasjonal politikk ble </a:t>
            </a:r>
            <a:r>
              <a:rPr lang="nb-NO" sz="2400" dirty="0" err="1"/>
              <a:t>underestreket</a:t>
            </a:r>
            <a:r>
              <a:rPr lang="nb-NO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Jordvernet som nasjonal og vesentlig regional interesse ble understreket av statsråd Bård </a:t>
            </a:r>
            <a:r>
              <a:rPr lang="nb-NO" sz="2400" dirty="0" err="1"/>
              <a:t>Hoksrud</a:t>
            </a:r>
            <a:r>
              <a:rPr lang="nb-NO" sz="2400" dirty="0"/>
              <a:t>.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519D389-3AF9-4258-A676-DA8D3AE112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flipH="1">
            <a:off x="12920472" y="6739128"/>
            <a:ext cx="45719" cy="45719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91953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CF03DC-A79A-48D4-9391-BE7F2F4CE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Nasjonal jordvernstrategi 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4D27A2C-95DF-4D7B-90A8-BAB4128AD3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838" y="2167001"/>
            <a:ext cx="11824570" cy="4734839"/>
          </a:xfrm>
        </p:spPr>
        <p:txBody>
          <a:bodyPr/>
          <a:lstStyle/>
          <a:p>
            <a:endParaRPr lang="nb-NO" sz="2800" dirty="0"/>
          </a:p>
          <a:p>
            <a:r>
              <a:rPr lang="nb-NO" sz="2800" dirty="0"/>
              <a:t>Brev av januar 2021 om jordvern og FNs </a:t>
            </a:r>
            <a:r>
              <a:rPr lang="nb-NO" sz="2800" dirty="0" err="1"/>
              <a:t>bærekraftsmål</a:t>
            </a:r>
            <a:r>
              <a:rPr lang="nb-NO" sz="2800" dirty="0"/>
              <a:t> fra statsrådene Olaug Bollestad og Nikolai Astrup.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800" dirty="0"/>
          </a:p>
          <a:p>
            <a:r>
              <a:rPr lang="nb-NO" sz="2800" dirty="0"/>
              <a:t>«</a:t>
            </a:r>
            <a:r>
              <a:rPr lang="nb-NO" sz="2800" dirty="0" err="1"/>
              <a:t>Bærekraftsmålene</a:t>
            </a:r>
            <a:r>
              <a:rPr lang="nb-NO" sz="2800" dirty="0"/>
              <a:t> dreier seg blant annet om å utrydde sult, oppnå matsikkerhet, utviklebærekraftige byer og lokalsamfunn, samt å arbeide for en verden uten landforringelse. I Norge er jordvern en viktig del av arbeidet med å nå målene».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800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519D389-3AF9-4258-A676-DA8D3AE112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flipH="1">
            <a:off x="12920472" y="6739128"/>
            <a:ext cx="45719" cy="45719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16776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CF03DC-A79A-48D4-9391-BE7F2F4CE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Nasjonal jordvernstrategi 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4D27A2C-95DF-4D7B-90A8-BAB4128AD3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838" y="2167001"/>
            <a:ext cx="11824570" cy="473483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b-NO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dirty="0"/>
              <a:t>Nasjonal jordvernstrategi ble oppdatert med nye og forsterkede jordvernmål i 2021. Nå er målet at omdisponering av dyrka jord skal være redusert til 3000 daa i 2025. Statsråd Olaug Bollestad anser målet som ambisiøst men realistisk.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800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519D389-3AF9-4258-A676-DA8D3AE112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flipH="1">
            <a:off x="12920472" y="6739128"/>
            <a:ext cx="45719" cy="45719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60707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CF03DC-A79A-48D4-9391-BE7F2F4CE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Nasjonal jordvernstrategi 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4D27A2C-95DF-4D7B-90A8-BAB4128AD3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838" y="2167001"/>
            <a:ext cx="11824570" cy="473483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b-NO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dirty="0"/>
              <a:t>Hurdalsplattformen (regjeringsplattformen for AP / SP)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dirty="0"/>
              <a:t>Sette et nytt langsiktig mål om maksimal omdisponering av 2000 daa dyrka jord årlig.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800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519D389-3AF9-4258-A676-DA8D3AE112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flipH="1">
            <a:off x="12920472" y="6739128"/>
            <a:ext cx="45719" cy="45719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17862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CF03DC-A79A-48D4-9391-BE7F2F4CE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Fylkesmål Møre og Romsdal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4D27A2C-95DF-4D7B-90A8-BAB4128AD3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838" y="2167001"/>
            <a:ext cx="11824570" cy="473483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b-NO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dirty="0"/>
              <a:t>Gjennom landbruksmeldingen for Møre og Romsdal har fylkestinget vedtatt at omdisponering av dyrka jord i Møre og Romsdal ikke må være over 200 daa årlig.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519D389-3AF9-4258-A676-DA8D3AE112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flipH="1">
            <a:off x="12920472" y="6739128"/>
            <a:ext cx="45719" cy="45719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88015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FM_designprofil_2018">
      <a:dk1>
        <a:srgbClr val="00244E"/>
      </a:dk1>
      <a:lt1>
        <a:sysClr val="window" lastClr="FFFFFF"/>
      </a:lt1>
      <a:dk2>
        <a:srgbClr val="00244E"/>
      </a:dk2>
      <a:lt2>
        <a:srgbClr val="E7E6E6"/>
      </a:lt2>
      <a:accent1>
        <a:srgbClr val="00ADBA"/>
      </a:accent1>
      <a:accent2>
        <a:srgbClr val="4C76BA"/>
      </a:accent2>
      <a:accent3>
        <a:srgbClr val="BFC2C0"/>
      </a:accent3>
      <a:accent4>
        <a:srgbClr val="F39200"/>
      </a:accent4>
      <a:accent5>
        <a:srgbClr val="C90B1C"/>
      </a:accent5>
      <a:accent6>
        <a:srgbClr val="87C0C4"/>
      </a:accent6>
      <a:hlink>
        <a:srgbClr val="00ADBA"/>
      </a:hlink>
      <a:folHlink>
        <a:srgbClr val="C90B1C"/>
      </a:folHlink>
    </a:clrScheme>
    <a:fontScheme name="FM_OpenSans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ordvernsamling 6 desember" id="{B6B98EF5-D39C-48AC-AC2A-12A211DFDCDA}" vid="{45F2C62A-B924-4A55-A3B4-4DCA79E3CAA6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Utfordringar i arbeidet med jordvern, Madsøy</Template>
  <TotalTime>0</TotalTime>
  <Words>394</Words>
  <Application>Microsoft Office PowerPoint</Application>
  <PresentationFormat>Widescreen</PresentationFormat>
  <Paragraphs>60</Paragraphs>
  <Slides>12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8" baseType="lpstr">
      <vt:lpstr>Arial</vt:lpstr>
      <vt:lpstr>Calibri</vt:lpstr>
      <vt:lpstr>Open Sans</vt:lpstr>
      <vt:lpstr>Open Sans Light</vt:lpstr>
      <vt:lpstr>Open Sans SemiBold</vt:lpstr>
      <vt:lpstr>Office-tema</vt:lpstr>
      <vt:lpstr>PowerPoint-presentasjon</vt:lpstr>
      <vt:lpstr>PowerPoint-presentasjon</vt:lpstr>
      <vt:lpstr>Jordvern</vt:lpstr>
      <vt:lpstr>Landbrukspolitiske målsetninger</vt:lpstr>
      <vt:lpstr>Nasjonal jordvernstrategi </vt:lpstr>
      <vt:lpstr>Nasjonal jordvernstrategi </vt:lpstr>
      <vt:lpstr>Nasjonal jordvernstrategi </vt:lpstr>
      <vt:lpstr>Nasjonal jordvernstrategi </vt:lpstr>
      <vt:lpstr>Fylkesmål Møre og Romsdal</vt:lpstr>
      <vt:lpstr>Utvikling i omdisponering av dyrka jord</vt:lpstr>
      <vt:lpstr>Utfordringer</vt:lpstr>
      <vt:lpstr>Landbruksinteresse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Atle Frantzen</dc:creator>
  <dc:description>Powerpointmal for Statsforvaltaren i Møre og Romsdal.</dc:description>
  <cp:lastModifiedBy>Atle Frantzen</cp:lastModifiedBy>
  <cp:revision>1</cp:revision>
  <cp:lastPrinted>2021-10-05T12:30:22Z</cp:lastPrinted>
  <dcterms:created xsi:type="dcterms:W3CDTF">2021-12-28T09:51:02Z</dcterms:created>
  <dcterms:modified xsi:type="dcterms:W3CDTF">2021-12-28T09:51:38Z</dcterms:modified>
</cp:coreProperties>
</file>